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6" r:id="rId8"/>
    <p:sldId id="262" r:id="rId9"/>
    <p:sldId id="263" r:id="rId10"/>
    <p:sldId id="267" r:id="rId11"/>
    <p:sldId id="268" r:id="rId12"/>
    <p:sldId id="264" r:id="rId13"/>
    <p:sldId id="269" r:id="rId14"/>
    <p:sldId id="265" r:id="rId15"/>
    <p:sldId id="270" r:id="rId16"/>
    <p:sldId id="271" r:id="rId17"/>
    <p:sldId id="272" r:id="rId18"/>
    <p:sldId id="273" r:id="rId19"/>
  </p:sldIdLst>
  <p:sldSz cx="14630400" cy="8229600"/>
  <p:notesSz cx="8229600" cy="14630400"/>
  <p:embeddedFontLst>
    <p:embeddedFont>
      <p:font typeface="Calibri" panose="020F0502020204030204" pitchFamily="34" charset="0"/>
      <p:regular r:id="rId21"/>
      <p:bold r:id="rId22"/>
      <p:italic r:id="rId23"/>
      <p:boldItalic r:id="rId24"/>
    </p:embeddedFont>
    <p:embeddedFont>
      <p:font typeface="Patrick Hand" panose="020B0604020202020204" charset="0"/>
      <p:regular r:id="rId25"/>
    </p:embeddedFont>
  </p:embeddedFontLst>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6d8806ed39ffd86f" providerId="LiveId" clId="{6A1F3DD5-AC4D-40A3-9FA1-A53AFAA2DE05}"/>
    <pc:docChg chg="undo custSel addSld modSld sldOrd">
      <pc:chgData name="" userId="6d8806ed39ffd86f" providerId="LiveId" clId="{6A1F3DD5-AC4D-40A3-9FA1-A53AFAA2DE05}" dt="2025-11-18T10:53:02.669" v="349" actId="1076"/>
      <pc:docMkLst>
        <pc:docMk/>
      </pc:docMkLst>
      <pc:sldChg chg="modSp">
        <pc:chgData name="" userId="6d8806ed39ffd86f" providerId="LiveId" clId="{6A1F3DD5-AC4D-40A3-9FA1-A53AFAA2DE05}" dt="2025-11-18T10:39:22.448" v="117" actId="14100"/>
        <pc:sldMkLst>
          <pc:docMk/>
          <pc:sldMk cId="0" sldId="257"/>
        </pc:sldMkLst>
        <pc:spChg chg="mod">
          <ac:chgData name="" userId="6d8806ed39ffd86f" providerId="LiveId" clId="{6A1F3DD5-AC4D-40A3-9FA1-A53AFAA2DE05}" dt="2025-11-18T10:32:28.875" v="13" actId="403"/>
          <ac:spMkLst>
            <pc:docMk/>
            <pc:sldMk cId="0" sldId="257"/>
            <ac:spMk id="2" creationId="{00000000-0000-0000-0000-000000000000}"/>
          </ac:spMkLst>
        </pc:spChg>
        <pc:spChg chg="mod">
          <ac:chgData name="" userId="6d8806ed39ffd86f" providerId="LiveId" clId="{6A1F3DD5-AC4D-40A3-9FA1-A53AFAA2DE05}" dt="2025-11-18T10:32:28.875" v="13" actId="403"/>
          <ac:spMkLst>
            <pc:docMk/>
            <pc:sldMk cId="0" sldId="257"/>
            <ac:spMk id="3" creationId="{00000000-0000-0000-0000-000000000000}"/>
          </ac:spMkLst>
        </pc:spChg>
        <pc:spChg chg="mod">
          <ac:chgData name="" userId="6d8806ed39ffd86f" providerId="LiveId" clId="{6A1F3DD5-AC4D-40A3-9FA1-A53AFAA2DE05}" dt="2025-11-18T10:39:22.448" v="117" actId="14100"/>
          <ac:spMkLst>
            <pc:docMk/>
            <pc:sldMk cId="0" sldId="257"/>
            <ac:spMk id="4" creationId="{00000000-0000-0000-0000-000000000000}"/>
          </ac:spMkLst>
        </pc:spChg>
        <pc:spChg chg="mod">
          <ac:chgData name="" userId="6d8806ed39ffd86f" providerId="LiveId" clId="{6A1F3DD5-AC4D-40A3-9FA1-A53AFAA2DE05}" dt="2025-11-18T10:33:16.607" v="31" actId="115"/>
          <ac:spMkLst>
            <pc:docMk/>
            <pc:sldMk cId="0" sldId="257"/>
            <ac:spMk id="5" creationId="{00000000-0000-0000-0000-000000000000}"/>
          </ac:spMkLst>
        </pc:spChg>
        <pc:spChg chg="mod">
          <ac:chgData name="" userId="6d8806ed39ffd86f" providerId="LiveId" clId="{6A1F3DD5-AC4D-40A3-9FA1-A53AFAA2DE05}" dt="2025-11-18T10:32:19.123" v="6" actId="403"/>
          <ac:spMkLst>
            <pc:docMk/>
            <pc:sldMk cId="0" sldId="257"/>
            <ac:spMk id="6" creationId="{00000000-0000-0000-0000-000000000000}"/>
          </ac:spMkLst>
        </pc:spChg>
        <pc:spChg chg="mod">
          <ac:chgData name="" userId="6d8806ed39ffd86f" providerId="LiveId" clId="{6A1F3DD5-AC4D-40A3-9FA1-A53AFAA2DE05}" dt="2025-11-18T10:32:19.123" v="6" actId="403"/>
          <ac:spMkLst>
            <pc:docMk/>
            <pc:sldMk cId="0" sldId="257"/>
            <ac:spMk id="9" creationId="{00000000-0000-0000-0000-000000000000}"/>
          </ac:spMkLst>
        </pc:spChg>
        <pc:spChg chg="mod">
          <ac:chgData name="" userId="6d8806ed39ffd86f" providerId="LiveId" clId="{6A1F3DD5-AC4D-40A3-9FA1-A53AFAA2DE05}" dt="2025-11-18T10:32:19.123" v="6" actId="403"/>
          <ac:spMkLst>
            <pc:docMk/>
            <pc:sldMk cId="0" sldId="257"/>
            <ac:spMk id="10" creationId="{00000000-0000-0000-0000-000000000000}"/>
          </ac:spMkLst>
        </pc:spChg>
        <pc:spChg chg="mod">
          <ac:chgData name="" userId="6d8806ed39ffd86f" providerId="LiveId" clId="{6A1F3DD5-AC4D-40A3-9FA1-A53AFAA2DE05}" dt="2025-11-18T10:32:19.123" v="6" actId="403"/>
          <ac:spMkLst>
            <pc:docMk/>
            <pc:sldMk cId="0" sldId="257"/>
            <ac:spMk id="13" creationId="{00000000-0000-0000-0000-000000000000}"/>
          </ac:spMkLst>
        </pc:spChg>
        <pc:spChg chg="mod">
          <ac:chgData name="" userId="6d8806ed39ffd86f" providerId="LiveId" clId="{6A1F3DD5-AC4D-40A3-9FA1-A53AFAA2DE05}" dt="2025-11-18T10:32:19.123" v="6" actId="403"/>
          <ac:spMkLst>
            <pc:docMk/>
            <pc:sldMk cId="0" sldId="257"/>
            <ac:spMk id="14" creationId="{00000000-0000-0000-0000-000000000000}"/>
          </ac:spMkLst>
        </pc:spChg>
        <pc:spChg chg="mod">
          <ac:chgData name="" userId="6d8806ed39ffd86f" providerId="LiveId" clId="{6A1F3DD5-AC4D-40A3-9FA1-A53AFAA2DE05}" dt="2025-11-18T10:32:19.123" v="6" actId="403"/>
          <ac:spMkLst>
            <pc:docMk/>
            <pc:sldMk cId="0" sldId="257"/>
            <ac:spMk id="17" creationId="{00000000-0000-0000-0000-000000000000}"/>
          </ac:spMkLst>
        </pc:spChg>
        <pc:spChg chg="mod">
          <ac:chgData name="" userId="6d8806ed39ffd86f" providerId="LiveId" clId="{6A1F3DD5-AC4D-40A3-9FA1-A53AFAA2DE05}" dt="2025-11-18T10:32:19.123" v="6" actId="403"/>
          <ac:spMkLst>
            <pc:docMk/>
            <pc:sldMk cId="0" sldId="257"/>
            <ac:spMk id="18" creationId="{00000000-0000-0000-0000-000000000000}"/>
          </ac:spMkLst>
        </pc:spChg>
        <pc:spChg chg="mod">
          <ac:chgData name="" userId="6d8806ed39ffd86f" providerId="LiveId" clId="{6A1F3DD5-AC4D-40A3-9FA1-A53AFAA2DE05}" dt="2025-11-18T10:32:19.123" v="6" actId="403"/>
          <ac:spMkLst>
            <pc:docMk/>
            <pc:sldMk cId="0" sldId="257"/>
            <ac:spMk id="21" creationId="{00000000-0000-0000-0000-000000000000}"/>
          </ac:spMkLst>
        </pc:spChg>
        <pc:spChg chg="mod">
          <ac:chgData name="" userId="6d8806ed39ffd86f" providerId="LiveId" clId="{6A1F3DD5-AC4D-40A3-9FA1-A53AFAA2DE05}" dt="2025-11-18T10:32:19.123" v="6" actId="403"/>
          <ac:spMkLst>
            <pc:docMk/>
            <pc:sldMk cId="0" sldId="257"/>
            <ac:spMk id="22" creationId="{00000000-0000-0000-0000-000000000000}"/>
          </ac:spMkLst>
        </pc:spChg>
        <pc:spChg chg="mod">
          <ac:chgData name="" userId="6d8806ed39ffd86f" providerId="LiveId" clId="{6A1F3DD5-AC4D-40A3-9FA1-A53AFAA2DE05}" dt="2025-11-18T10:32:19.123" v="6" actId="403"/>
          <ac:spMkLst>
            <pc:docMk/>
            <pc:sldMk cId="0" sldId="257"/>
            <ac:spMk id="25" creationId="{00000000-0000-0000-0000-000000000000}"/>
          </ac:spMkLst>
        </pc:spChg>
        <pc:spChg chg="mod">
          <ac:chgData name="" userId="6d8806ed39ffd86f" providerId="LiveId" clId="{6A1F3DD5-AC4D-40A3-9FA1-A53AFAA2DE05}" dt="2025-11-18T10:32:19.123" v="6" actId="403"/>
          <ac:spMkLst>
            <pc:docMk/>
            <pc:sldMk cId="0" sldId="257"/>
            <ac:spMk id="26" creationId="{00000000-0000-0000-0000-000000000000}"/>
          </ac:spMkLst>
        </pc:spChg>
      </pc:sldChg>
      <pc:sldChg chg="modSp">
        <pc:chgData name="" userId="6d8806ed39ffd86f" providerId="LiveId" clId="{6A1F3DD5-AC4D-40A3-9FA1-A53AFAA2DE05}" dt="2025-11-18T10:48:38.757" v="319" actId="20577"/>
        <pc:sldMkLst>
          <pc:docMk/>
          <pc:sldMk cId="0" sldId="258"/>
        </pc:sldMkLst>
        <pc:spChg chg="mod">
          <ac:chgData name="" userId="6d8806ed39ffd86f" providerId="LiveId" clId="{6A1F3DD5-AC4D-40A3-9FA1-A53AFAA2DE05}" dt="2025-11-18T10:48:15.111" v="294" actId="404"/>
          <ac:spMkLst>
            <pc:docMk/>
            <pc:sldMk cId="0" sldId="258"/>
            <ac:spMk id="3" creationId="{00000000-0000-0000-0000-000000000000}"/>
          </ac:spMkLst>
        </pc:spChg>
        <pc:spChg chg="mod">
          <ac:chgData name="" userId="6d8806ed39ffd86f" providerId="LiveId" clId="{6A1F3DD5-AC4D-40A3-9FA1-A53AFAA2DE05}" dt="2025-11-18T10:48:38.757" v="319" actId="20577"/>
          <ac:spMkLst>
            <pc:docMk/>
            <pc:sldMk cId="0" sldId="258"/>
            <ac:spMk id="4" creationId="{00000000-0000-0000-0000-000000000000}"/>
          </ac:spMkLst>
        </pc:spChg>
        <pc:spChg chg="mod">
          <ac:chgData name="" userId="6d8806ed39ffd86f" providerId="LiveId" clId="{6A1F3DD5-AC4D-40A3-9FA1-A53AFAA2DE05}" dt="2025-11-18T10:48:00.957" v="288" actId="403"/>
          <ac:spMkLst>
            <pc:docMk/>
            <pc:sldMk cId="0" sldId="258"/>
            <ac:spMk id="6" creationId="{00000000-0000-0000-0000-000000000000}"/>
          </ac:spMkLst>
        </pc:spChg>
        <pc:spChg chg="mod">
          <ac:chgData name="" userId="6d8806ed39ffd86f" providerId="LiveId" clId="{6A1F3DD5-AC4D-40A3-9FA1-A53AFAA2DE05}" dt="2025-11-18T10:48:00.957" v="288" actId="403"/>
          <ac:spMkLst>
            <pc:docMk/>
            <pc:sldMk cId="0" sldId="258"/>
            <ac:spMk id="7" creationId="{00000000-0000-0000-0000-000000000000}"/>
          </ac:spMkLst>
        </pc:spChg>
        <pc:spChg chg="mod">
          <ac:chgData name="" userId="6d8806ed39ffd86f" providerId="LiveId" clId="{6A1F3DD5-AC4D-40A3-9FA1-A53AFAA2DE05}" dt="2025-11-18T10:48:00.957" v="288" actId="403"/>
          <ac:spMkLst>
            <pc:docMk/>
            <pc:sldMk cId="0" sldId="258"/>
            <ac:spMk id="8" creationId="{00000000-0000-0000-0000-000000000000}"/>
          </ac:spMkLst>
        </pc:spChg>
        <pc:spChg chg="mod">
          <ac:chgData name="" userId="6d8806ed39ffd86f" providerId="LiveId" clId="{6A1F3DD5-AC4D-40A3-9FA1-A53AFAA2DE05}" dt="2025-11-18T10:48:00.957" v="288" actId="403"/>
          <ac:spMkLst>
            <pc:docMk/>
            <pc:sldMk cId="0" sldId="258"/>
            <ac:spMk id="9" creationId="{00000000-0000-0000-0000-000000000000}"/>
          </ac:spMkLst>
        </pc:spChg>
        <pc:spChg chg="mod">
          <ac:chgData name="" userId="6d8806ed39ffd86f" providerId="LiveId" clId="{6A1F3DD5-AC4D-40A3-9FA1-A53AFAA2DE05}" dt="2025-11-18T10:48:08.599" v="292" actId="404"/>
          <ac:spMkLst>
            <pc:docMk/>
            <pc:sldMk cId="0" sldId="258"/>
            <ac:spMk id="11" creationId="{00000000-0000-0000-0000-000000000000}"/>
          </ac:spMkLst>
        </pc:spChg>
        <pc:spChg chg="mod">
          <ac:chgData name="" userId="6d8806ed39ffd86f" providerId="LiveId" clId="{6A1F3DD5-AC4D-40A3-9FA1-A53AFAA2DE05}" dt="2025-11-18T10:48:08.599" v="292" actId="404"/>
          <ac:spMkLst>
            <pc:docMk/>
            <pc:sldMk cId="0" sldId="258"/>
            <ac:spMk id="12" creationId="{00000000-0000-0000-0000-000000000000}"/>
          </ac:spMkLst>
        </pc:spChg>
        <pc:spChg chg="mod">
          <ac:chgData name="" userId="6d8806ed39ffd86f" providerId="LiveId" clId="{6A1F3DD5-AC4D-40A3-9FA1-A53AFAA2DE05}" dt="2025-11-18T10:48:08.599" v="292" actId="404"/>
          <ac:spMkLst>
            <pc:docMk/>
            <pc:sldMk cId="0" sldId="258"/>
            <ac:spMk id="13" creationId="{00000000-0000-0000-0000-000000000000}"/>
          </ac:spMkLst>
        </pc:spChg>
        <pc:spChg chg="mod">
          <ac:chgData name="" userId="6d8806ed39ffd86f" providerId="LiveId" clId="{6A1F3DD5-AC4D-40A3-9FA1-A53AFAA2DE05}" dt="2025-11-18T10:48:08.599" v="292" actId="404"/>
          <ac:spMkLst>
            <pc:docMk/>
            <pc:sldMk cId="0" sldId="258"/>
            <ac:spMk id="14" creationId="{00000000-0000-0000-0000-000000000000}"/>
          </ac:spMkLst>
        </pc:spChg>
        <pc:spChg chg="mod">
          <ac:chgData name="" userId="6d8806ed39ffd86f" providerId="LiveId" clId="{6A1F3DD5-AC4D-40A3-9FA1-A53AFAA2DE05}" dt="2025-11-18T10:48:08.599" v="292" actId="404"/>
          <ac:spMkLst>
            <pc:docMk/>
            <pc:sldMk cId="0" sldId="258"/>
            <ac:spMk id="16" creationId="{00000000-0000-0000-0000-000000000000}"/>
          </ac:spMkLst>
        </pc:spChg>
        <pc:spChg chg="mod">
          <ac:chgData name="" userId="6d8806ed39ffd86f" providerId="LiveId" clId="{6A1F3DD5-AC4D-40A3-9FA1-A53AFAA2DE05}" dt="2025-11-18T10:48:08.599" v="292" actId="404"/>
          <ac:spMkLst>
            <pc:docMk/>
            <pc:sldMk cId="0" sldId="258"/>
            <ac:spMk id="17" creationId="{00000000-0000-0000-0000-000000000000}"/>
          </ac:spMkLst>
        </pc:spChg>
        <pc:spChg chg="mod">
          <ac:chgData name="" userId="6d8806ed39ffd86f" providerId="LiveId" clId="{6A1F3DD5-AC4D-40A3-9FA1-A53AFAA2DE05}" dt="2025-11-18T10:48:08.599" v="292" actId="404"/>
          <ac:spMkLst>
            <pc:docMk/>
            <pc:sldMk cId="0" sldId="258"/>
            <ac:spMk id="18" creationId="{00000000-0000-0000-0000-000000000000}"/>
          </ac:spMkLst>
        </pc:spChg>
        <pc:spChg chg="mod">
          <ac:chgData name="" userId="6d8806ed39ffd86f" providerId="LiveId" clId="{6A1F3DD5-AC4D-40A3-9FA1-A53AFAA2DE05}" dt="2025-11-18T10:48:08.599" v="292" actId="404"/>
          <ac:spMkLst>
            <pc:docMk/>
            <pc:sldMk cId="0" sldId="258"/>
            <ac:spMk id="19" creationId="{00000000-0000-0000-0000-000000000000}"/>
          </ac:spMkLst>
        </pc:spChg>
      </pc:sldChg>
      <pc:sldChg chg="modSp">
        <pc:chgData name="" userId="6d8806ed39ffd86f" providerId="LiveId" clId="{6A1F3DD5-AC4D-40A3-9FA1-A53AFAA2DE05}" dt="2025-11-18T10:48:50.894" v="321" actId="20577"/>
        <pc:sldMkLst>
          <pc:docMk/>
          <pc:sldMk cId="0" sldId="259"/>
        </pc:sldMkLst>
        <pc:spChg chg="mod">
          <ac:chgData name="" userId="6d8806ed39ffd86f" providerId="LiveId" clId="{6A1F3DD5-AC4D-40A3-9FA1-A53AFAA2DE05}" dt="2025-11-18T10:34:16.224" v="64" actId="403"/>
          <ac:spMkLst>
            <pc:docMk/>
            <pc:sldMk cId="0" sldId="259"/>
            <ac:spMk id="2" creationId="{00000000-0000-0000-0000-000000000000}"/>
          </ac:spMkLst>
        </pc:spChg>
        <pc:spChg chg="mod">
          <ac:chgData name="" userId="6d8806ed39ffd86f" providerId="LiveId" clId="{6A1F3DD5-AC4D-40A3-9FA1-A53AFAA2DE05}" dt="2025-11-18T10:34:29.754" v="66" actId="1076"/>
          <ac:spMkLst>
            <pc:docMk/>
            <pc:sldMk cId="0" sldId="259"/>
            <ac:spMk id="3" creationId="{00000000-0000-0000-0000-000000000000}"/>
          </ac:spMkLst>
        </pc:spChg>
        <pc:spChg chg="mod">
          <ac:chgData name="" userId="6d8806ed39ffd86f" providerId="LiveId" clId="{6A1F3DD5-AC4D-40A3-9FA1-A53AFAA2DE05}" dt="2025-11-18T10:34:29.754" v="66" actId="1076"/>
          <ac:spMkLst>
            <pc:docMk/>
            <pc:sldMk cId="0" sldId="259"/>
            <ac:spMk id="4" creationId="{00000000-0000-0000-0000-000000000000}"/>
          </ac:spMkLst>
        </pc:spChg>
        <pc:spChg chg="mod">
          <ac:chgData name="" userId="6d8806ed39ffd86f" providerId="LiveId" clId="{6A1F3DD5-AC4D-40A3-9FA1-A53AFAA2DE05}" dt="2025-11-18T10:34:37.043" v="70" actId="404"/>
          <ac:spMkLst>
            <pc:docMk/>
            <pc:sldMk cId="0" sldId="259"/>
            <ac:spMk id="6" creationId="{00000000-0000-0000-0000-000000000000}"/>
          </ac:spMkLst>
        </pc:spChg>
        <pc:spChg chg="mod">
          <ac:chgData name="" userId="6d8806ed39ffd86f" providerId="LiveId" clId="{6A1F3DD5-AC4D-40A3-9FA1-A53AFAA2DE05}" dt="2025-11-18T10:34:58.191" v="72" actId="20577"/>
          <ac:spMkLst>
            <pc:docMk/>
            <pc:sldMk cId="0" sldId="259"/>
            <ac:spMk id="7" creationId="{00000000-0000-0000-0000-000000000000}"/>
          </ac:spMkLst>
        </pc:spChg>
        <pc:spChg chg="mod">
          <ac:chgData name="" userId="6d8806ed39ffd86f" providerId="LiveId" clId="{6A1F3DD5-AC4D-40A3-9FA1-A53AFAA2DE05}" dt="2025-11-18T10:34:44.303" v="71" actId="1076"/>
          <ac:spMkLst>
            <pc:docMk/>
            <pc:sldMk cId="0" sldId="259"/>
            <ac:spMk id="8" creationId="{00000000-0000-0000-0000-000000000000}"/>
          </ac:spMkLst>
        </pc:spChg>
        <pc:spChg chg="mod">
          <ac:chgData name="" userId="6d8806ed39ffd86f" providerId="LiveId" clId="{6A1F3DD5-AC4D-40A3-9FA1-A53AFAA2DE05}" dt="2025-11-18T10:34:44.303" v="71" actId="1076"/>
          <ac:spMkLst>
            <pc:docMk/>
            <pc:sldMk cId="0" sldId="259"/>
            <ac:spMk id="9" creationId="{00000000-0000-0000-0000-000000000000}"/>
          </ac:spMkLst>
        </pc:spChg>
        <pc:spChg chg="mod">
          <ac:chgData name="" userId="6d8806ed39ffd86f" providerId="LiveId" clId="{6A1F3DD5-AC4D-40A3-9FA1-A53AFAA2DE05}" dt="2025-11-18T10:34:44.303" v="71" actId="1076"/>
          <ac:spMkLst>
            <pc:docMk/>
            <pc:sldMk cId="0" sldId="259"/>
            <ac:spMk id="11" creationId="{00000000-0000-0000-0000-000000000000}"/>
          </ac:spMkLst>
        </pc:spChg>
        <pc:spChg chg="mod">
          <ac:chgData name="" userId="6d8806ed39ffd86f" providerId="LiveId" clId="{6A1F3DD5-AC4D-40A3-9FA1-A53AFAA2DE05}" dt="2025-11-18T10:34:44.303" v="71" actId="1076"/>
          <ac:spMkLst>
            <pc:docMk/>
            <pc:sldMk cId="0" sldId="259"/>
            <ac:spMk id="12" creationId="{00000000-0000-0000-0000-000000000000}"/>
          </ac:spMkLst>
        </pc:spChg>
        <pc:spChg chg="mod">
          <ac:chgData name="" userId="6d8806ed39ffd86f" providerId="LiveId" clId="{6A1F3DD5-AC4D-40A3-9FA1-A53AFAA2DE05}" dt="2025-11-18T10:34:29.754" v="66" actId="1076"/>
          <ac:spMkLst>
            <pc:docMk/>
            <pc:sldMk cId="0" sldId="259"/>
            <ac:spMk id="13" creationId="{00000000-0000-0000-0000-000000000000}"/>
          </ac:spMkLst>
        </pc:spChg>
        <pc:spChg chg="mod">
          <ac:chgData name="" userId="6d8806ed39ffd86f" providerId="LiveId" clId="{6A1F3DD5-AC4D-40A3-9FA1-A53AFAA2DE05}" dt="2025-11-18T10:34:29.754" v="66" actId="1076"/>
          <ac:spMkLst>
            <pc:docMk/>
            <pc:sldMk cId="0" sldId="259"/>
            <ac:spMk id="14" creationId="{00000000-0000-0000-0000-000000000000}"/>
          </ac:spMkLst>
        </pc:spChg>
        <pc:spChg chg="mod">
          <ac:chgData name="" userId="6d8806ed39ffd86f" providerId="LiveId" clId="{6A1F3DD5-AC4D-40A3-9FA1-A53AFAA2DE05}" dt="2025-11-18T10:34:37.043" v="70" actId="404"/>
          <ac:spMkLst>
            <pc:docMk/>
            <pc:sldMk cId="0" sldId="259"/>
            <ac:spMk id="16" creationId="{00000000-0000-0000-0000-000000000000}"/>
          </ac:spMkLst>
        </pc:spChg>
        <pc:spChg chg="mod">
          <ac:chgData name="" userId="6d8806ed39ffd86f" providerId="LiveId" clId="{6A1F3DD5-AC4D-40A3-9FA1-A53AFAA2DE05}" dt="2025-11-18T10:48:50.894" v="321" actId="20577"/>
          <ac:spMkLst>
            <pc:docMk/>
            <pc:sldMk cId="0" sldId="259"/>
            <ac:spMk id="17" creationId="{00000000-0000-0000-0000-000000000000}"/>
          </ac:spMkLst>
        </pc:spChg>
        <pc:spChg chg="mod">
          <ac:chgData name="" userId="6d8806ed39ffd86f" providerId="LiveId" clId="{6A1F3DD5-AC4D-40A3-9FA1-A53AFAA2DE05}" dt="2025-11-18T10:34:44.303" v="71" actId="1076"/>
          <ac:spMkLst>
            <pc:docMk/>
            <pc:sldMk cId="0" sldId="259"/>
            <ac:spMk id="18" creationId="{00000000-0000-0000-0000-000000000000}"/>
          </ac:spMkLst>
        </pc:spChg>
        <pc:spChg chg="mod">
          <ac:chgData name="" userId="6d8806ed39ffd86f" providerId="LiveId" clId="{6A1F3DD5-AC4D-40A3-9FA1-A53AFAA2DE05}" dt="2025-11-18T10:34:44.303" v="71" actId="1076"/>
          <ac:spMkLst>
            <pc:docMk/>
            <pc:sldMk cId="0" sldId="259"/>
            <ac:spMk id="19" creationId="{00000000-0000-0000-0000-000000000000}"/>
          </ac:spMkLst>
        </pc:spChg>
        <pc:spChg chg="mod">
          <ac:chgData name="" userId="6d8806ed39ffd86f" providerId="LiveId" clId="{6A1F3DD5-AC4D-40A3-9FA1-A53AFAA2DE05}" dt="2025-11-18T10:34:44.303" v="71" actId="1076"/>
          <ac:spMkLst>
            <pc:docMk/>
            <pc:sldMk cId="0" sldId="259"/>
            <ac:spMk id="21" creationId="{00000000-0000-0000-0000-000000000000}"/>
          </ac:spMkLst>
        </pc:spChg>
        <pc:spChg chg="mod">
          <ac:chgData name="" userId="6d8806ed39ffd86f" providerId="LiveId" clId="{6A1F3DD5-AC4D-40A3-9FA1-A53AFAA2DE05}" dt="2025-11-18T10:35:30.227" v="80" actId="14100"/>
          <ac:spMkLst>
            <pc:docMk/>
            <pc:sldMk cId="0" sldId="259"/>
            <ac:spMk id="22" creationId="{00000000-0000-0000-0000-000000000000}"/>
          </ac:spMkLst>
        </pc:spChg>
        <pc:picChg chg="mod">
          <ac:chgData name="" userId="6d8806ed39ffd86f" providerId="LiveId" clId="{6A1F3DD5-AC4D-40A3-9FA1-A53AFAA2DE05}" dt="2025-11-18T10:34:29.754" v="66" actId="1076"/>
          <ac:picMkLst>
            <pc:docMk/>
            <pc:sldMk cId="0" sldId="259"/>
            <ac:picMk id="5" creationId="{00000000-0000-0000-0000-000000000000}"/>
          </ac:picMkLst>
        </pc:picChg>
        <pc:picChg chg="mod">
          <ac:chgData name="" userId="6d8806ed39ffd86f" providerId="LiveId" clId="{6A1F3DD5-AC4D-40A3-9FA1-A53AFAA2DE05}" dt="2025-11-18T10:34:44.303" v="71" actId="1076"/>
          <ac:picMkLst>
            <pc:docMk/>
            <pc:sldMk cId="0" sldId="259"/>
            <ac:picMk id="10" creationId="{00000000-0000-0000-0000-000000000000}"/>
          </ac:picMkLst>
        </pc:picChg>
        <pc:picChg chg="mod">
          <ac:chgData name="" userId="6d8806ed39ffd86f" providerId="LiveId" clId="{6A1F3DD5-AC4D-40A3-9FA1-A53AFAA2DE05}" dt="2025-11-18T10:34:29.754" v="66" actId="1076"/>
          <ac:picMkLst>
            <pc:docMk/>
            <pc:sldMk cId="0" sldId="259"/>
            <ac:picMk id="15" creationId="{00000000-0000-0000-0000-000000000000}"/>
          </ac:picMkLst>
        </pc:picChg>
        <pc:picChg chg="mod">
          <ac:chgData name="" userId="6d8806ed39ffd86f" providerId="LiveId" clId="{6A1F3DD5-AC4D-40A3-9FA1-A53AFAA2DE05}" dt="2025-11-18T10:34:44.303" v="71" actId="1076"/>
          <ac:picMkLst>
            <pc:docMk/>
            <pc:sldMk cId="0" sldId="259"/>
            <ac:picMk id="20" creationId="{00000000-0000-0000-0000-000000000000}"/>
          </ac:picMkLst>
        </pc:picChg>
      </pc:sldChg>
      <pc:sldChg chg="addSp delSp modSp">
        <pc:chgData name="" userId="6d8806ed39ffd86f" providerId="LiveId" clId="{6A1F3DD5-AC4D-40A3-9FA1-A53AFAA2DE05}" dt="2025-11-18T10:41:17.035" v="144" actId="478"/>
        <pc:sldMkLst>
          <pc:docMk/>
          <pc:sldMk cId="0" sldId="260"/>
        </pc:sldMkLst>
        <pc:spChg chg="mod">
          <ac:chgData name="" userId="6d8806ed39ffd86f" providerId="LiveId" clId="{6A1F3DD5-AC4D-40A3-9FA1-A53AFAA2DE05}" dt="2025-11-18T10:35:58.278" v="87" actId="1076"/>
          <ac:spMkLst>
            <pc:docMk/>
            <pc:sldMk cId="0" sldId="260"/>
            <ac:spMk id="2" creationId="{00000000-0000-0000-0000-000000000000}"/>
          </ac:spMkLst>
        </pc:spChg>
        <pc:spChg chg="del mod">
          <ac:chgData name="" userId="6d8806ed39ffd86f" providerId="LiveId" clId="{6A1F3DD5-AC4D-40A3-9FA1-A53AFAA2DE05}" dt="2025-11-18T10:41:17.035" v="144" actId="478"/>
          <ac:spMkLst>
            <pc:docMk/>
            <pc:sldMk cId="0" sldId="260"/>
            <ac:spMk id="4" creationId="{00000000-0000-0000-0000-000000000000}"/>
          </ac:spMkLst>
        </pc:spChg>
        <pc:spChg chg="del mod">
          <ac:chgData name="" userId="6d8806ed39ffd86f" providerId="LiveId" clId="{6A1F3DD5-AC4D-40A3-9FA1-A53AFAA2DE05}" dt="2025-11-18T10:36:09.471" v="90" actId="478"/>
          <ac:spMkLst>
            <pc:docMk/>
            <pc:sldMk cId="0" sldId="260"/>
            <ac:spMk id="5" creationId="{00000000-0000-0000-0000-000000000000}"/>
          </ac:spMkLst>
        </pc:spChg>
        <pc:spChg chg="del mod">
          <ac:chgData name="" userId="6d8806ed39ffd86f" providerId="LiveId" clId="{6A1F3DD5-AC4D-40A3-9FA1-A53AFAA2DE05}" dt="2025-11-18T10:36:09.471" v="90" actId="478"/>
          <ac:spMkLst>
            <pc:docMk/>
            <pc:sldMk cId="0" sldId="260"/>
            <ac:spMk id="6" creationId="{00000000-0000-0000-0000-000000000000}"/>
          </ac:spMkLst>
        </pc:spChg>
        <pc:spChg chg="add mod">
          <ac:chgData name="" userId="6d8806ed39ffd86f" providerId="LiveId" clId="{6A1F3DD5-AC4D-40A3-9FA1-A53AFAA2DE05}" dt="2025-11-18T10:40:28.661" v="124" actId="403"/>
          <ac:spMkLst>
            <pc:docMk/>
            <pc:sldMk cId="0" sldId="260"/>
            <ac:spMk id="7" creationId="{A035660E-2B57-4EC3-9C15-AEDC9BF5758D}"/>
          </ac:spMkLst>
        </pc:spChg>
        <pc:picChg chg="del mod">
          <ac:chgData name="" userId="6d8806ed39ffd86f" providerId="LiveId" clId="{6A1F3DD5-AC4D-40A3-9FA1-A53AFAA2DE05}" dt="2025-11-18T10:36:01.529" v="89" actId="478"/>
          <ac:picMkLst>
            <pc:docMk/>
            <pc:sldMk cId="0" sldId="260"/>
            <ac:picMk id="3" creationId="{00000000-0000-0000-0000-000000000000}"/>
          </ac:picMkLst>
        </pc:picChg>
      </pc:sldChg>
      <pc:sldChg chg="modSp">
        <pc:chgData name="" userId="6d8806ed39ffd86f" providerId="LiveId" clId="{6A1F3DD5-AC4D-40A3-9FA1-A53AFAA2DE05}" dt="2025-11-18T10:36:25.074" v="92" actId="403"/>
        <pc:sldMkLst>
          <pc:docMk/>
          <pc:sldMk cId="0" sldId="261"/>
        </pc:sldMkLst>
        <pc:spChg chg="mod">
          <ac:chgData name="" userId="6d8806ed39ffd86f" providerId="LiveId" clId="{6A1F3DD5-AC4D-40A3-9FA1-A53AFAA2DE05}" dt="2025-11-18T10:36:25.074" v="92" actId="403"/>
          <ac:spMkLst>
            <pc:docMk/>
            <pc:sldMk cId="0" sldId="261"/>
            <ac:spMk id="4" creationId="{00000000-0000-0000-0000-000000000000}"/>
          </ac:spMkLst>
        </pc:spChg>
        <pc:spChg chg="mod">
          <ac:chgData name="" userId="6d8806ed39ffd86f" providerId="LiveId" clId="{6A1F3DD5-AC4D-40A3-9FA1-A53AFAA2DE05}" dt="2025-11-18T10:36:25.074" v="92" actId="403"/>
          <ac:spMkLst>
            <pc:docMk/>
            <pc:sldMk cId="0" sldId="261"/>
            <ac:spMk id="6" creationId="{00000000-0000-0000-0000-000000000000}"/>
          </ac:spMkLst>
        </pc:spChg>
        <pc:spChg chg="mod">
          <ac:chgData name="" userId="6d8806ed39ffd86f" providerId="LiveId" clId="{6A1F3DD5-AC4D-40A3-9FA1-A53AFAA2DE05}" dt="2025-11-18T10:36:25.074" v="92" actId="403"/>
          <ac:spMkLst>
            <pc:docMk/>
            <pc:sldMk cId="0" sldId="261"/>
            <ac:spMk id="7" creationId="{00000000-0000-0000-0000-000000000000}"/>
          </ac:spMkLst>
        </pc:spChg>
        <pc:spChg chg="mod">
          <ac:chgData name="" userId="6d8806ed39ffd86f" providerId="LiveId" clId="{6A1F3DD5-AC4D-40A3-9FA1-A53AFAA2DE05}" dt="2025-11-18T10:36:25.074" v="92" actId="403"/>
          <ac:spMkLst>
            <pc:docMk/>
            <pc:sldMk cId="0" sldId="261"/>
            <ac:spMk id="9" creationId="{00000000-0000-0000-0000-000000000000}"/>
          </ac:spMkLst>
        </pc:spChg>
        <pc:spChg chg="mod">
          <ac:chgData name="" userId="6d8806ed39ffd86f" providerId="LiveId" clId="{6A1F3DD5-AC4D-40A3-9FA1-A53AFAA2DE05}" dt="2025-11-18T10:36:25.074" v="92" actId="403"/>
          <ac:spMkLst>
            <pc:docMk/>
            <pc:sldMk cId="0" sldId="261"/>
            <ac:spMk id="10" creationId="{00000000-0000-0000-0000-000000000000}"/>
          </ac:spMkLst>
        </pc:spChg>
        <pc:spChg chg="mod">
          <ac:chgData name="" userId="6d8806ed39ffd86f" providerId="LiveId" clId="{6A1F3DD5-AC4D-40A3-9FA1-A53AFAA2DE05}" dt="2025-11-18T10:36:25.074" v="92" actId="403"/>
          <ac:spMkLst>
            <pc:docMk/>
            <pc:sldMk cId="0" sldId="261"/>
            <ac:spMk id="12" creationId="{00000000-0000-0000-0000-000000000000}"/>
          </ac:spMkLst>
        </pc:spChg>
        <pc:spChg chg="mod">
          <ac:chgData name="" userId="6d8806ed39ffd86f" providerId="LiveId" clId="{6A1F3DD5-AC4D-40A3-9FA1-A53AFAA2DE05}" dt="2025-11-18T10:36:25.074" v="92" actId="403"/>
          <ac:spMkLst>
            <pc:docMk/>
            <pc:sldMk cId="0" sldId="261"/>
            <ac:spMk id="13" creationId="{00000000-0000-0000-0000-000000000000}"/>
          </ac:spMkLst>
        </pc:spChg>
      </pc:sldChg>
      <pc:sldChg chg="modSp">
        <pc:chgData name="" userId="6d8806ed39ffd86f" providerId="LiveId" clId="{6A1F3DD5-AC4D-40A3-9FA1-A53AFAA2DE05}" dt="2025-11-18T10:40:51.418" v="138" actId="20577"/>
        <pc:sldMkLst>
          <pc:docMk/>
          <pc:sldMk cId="0" sldId="262"/>
        </pc:sldMkLst>
        <pc:spChg chg="mod">
          <ac:chgData name="" userId="6d8806ed39ffd86f" providerId="LiveId" clId="{6A1F3DD5-AC4D-40A3-9FA1-A53AFAA2DE05}" dt="2025-11-18T10:40:51.418" v="138" actId="20577"/>
          <ac:spMkLst>
            <pc:docMk/>
            <pc:sldMk cId="0" sldId="262"/>
            <ac:spMk id="3" creationId="{00000000-0000-0000-0000-000000000000}"/>
          </ac:spMkLst>
        </pc:spChg>
      </pc:sldChg>
      <pc:sldChg chg="addSp delSp modSp ord">
        <pc:chgData name="" userId="6d8806ed39ffd86f" providerId="LiveId" clId="{6A1F3DD5-AC4D-40A3-9FA1-A53AFAA2DE05}" dt="2025-11-18T10:51:33.470" v="332"/>
        <pc:sldMkLst>
          <pc:docMk/>
          <pc:sldMk cId="0" sldId="263"/>
        </pc:sldMkLst>
        <pc:spChg chg="del">
          <ac:chgData name="" userId="6d8806ed39ffd86f" providerId="LiveId" clId="{6A1F3DD5-AC4D-40A3-9FA1-A53AFAA2DE05}" dt="2025-11-18T10:51:24.218" v="330" actId="478"/>
          <ac:spMkLst>
            <pc:docMk/>
            <pc:sldMk cId="0" sldId="263"/>
            <ac:spMk id="3" creationId="{00000000-0000-0000-0000-000000000000}"/>
          </ac:spMkLst>
        </pc:spChg>
        <pc:spChg chg="del">
          <ac:chgData name="" userId="6d8806ed39ffd86f" providerId="LiveId" clId="{6A1F3DD5-AC4D-40A3-9FA1-A53AFAA2DE05}" dt="2025-11-18T10:41:54.808" v="161" actId="478"/>
          <ac:spMkLst>
            <pc:docMk/>
            <pc:sldMk cId="0" sldId="263"/>
            <ac:spMk id="4" creationId="{00000000-0000-0000-0000-000000000000}"/>
          </ac:spMkLst>
        </pc:spChg>
        <pc:spChg chg="del mod">
          <ac:chgData name="" userId="6d8806ed39ffd86f" providerId="LiveId" clId="{6A1F3DD5-AC4D-40A3-9FA1-A53AFAA2DE05}" dt="2025-11-18T10:51:22.480" v="329" actId="478"/>
          <ac:spMkLst>
            <pc:docMk/>
            <pc:sldMk cId="0" sldId="263"/>
            <ac:spMk id="5" creationId="{00000000-0000-0000-0000-000000000000}"/>
          </ac:spMkLst>
        </pc:spChg>
        <pc:spChg chg="mod">
          <ac:chgData name="" userId="6d8806ed39ffd86f" providerId="LiveId" clId="{6A1F3DD5-AC4D-40A3-9FA1-A53AFAA2DE05}" dt="2025-11-18T10:41:50.126" v="160" actId="20577"/>
          <ac:spMkLst>
            <pc:docMk/>
            <pc:sldMk cId="0" sldId="263"/>
            <ac:spMk id="6" creationId="{00000000-0000-0000-0000-000000000000}"/>
          </ac:spMkLst>
        </pc:spChg>
        <pc:spChg chg="del">
          <ac:chgData name="" userId="6d8806ed39ffd86f" providerId="LiveId" clId="{6A1F3DD5-AC4D-40A3-9FA1-A53AFAA2DE05}" dt="2025-11-18T10:51:20.871" v="327" actId="478"/>
          <ac:spMkLst>
            <pc:docMk/>
            <pc:sldMk cId="0" sldId="263"/>
            <ac:spMk id="7" creationId="{00000000-0000-0000-0000-000000000000}"/>
          </ac:spMkLst>
        </pc:spChg>
        <pc:spChg chg="mod">
          <ac:chgData name="" userId="6d8806ed39ffd86f" providerId="LiveId" clId="{6A1F3DD5-AC4D-40A3-9FA1-A53AFAA2DE05}" dt="2025-11-18T10:41:46.127" v="159" actId="20577"/>
          <ac:spMkLst>
            <pc:docMk/>
            <pc:sldMk cId="0" sldId="263"/>
            <ac:spMk id="8" creationId="{00000000-0000-0000-0000-000000000000}"/>
          </ac:spMkLst>
        </pc:spChg>
        <pc:picChg chg="add mod">
          <ac:chgData name="" userId="6d8806ed39ffd86f" providerId="LiveId" clId="{6A1F3DD5-AC4D-40A3-9FA1-A53AFAA2DE05}" dt="2025-11-18T10:51:28.542" v="331" actId="1076"/>
          <ac:picMkLst>
            <pc:docMk/>
            <pc:sldMk cId="0" sldId="263"/>
            <ac:picMk id="9" creationId="{E1F6839E-7048-4E6E-91F8-90D50A507D39}"/>
          </ac:picMkLst>
        </pc:picChg>
      </pc:sldChg>
      <pc:sldChg chg="modSp ord">
        <pc:chgData name="" userId="6d8806ed39ffd86f" providerId="LiveId" clId="{6A1F3DD5-AC4D-40A3-9FA1-A53AFAA2DE05}" dt="2025-11-18T10:51:43.768" v="335"/>
        <pc:sldMkLst>
          <pc:docMk/>
          <pc:sldMk cId="0" sldId="264"/>
        </pc:sldMkLst>
        <pc:spChg chg="mod">
          <ac:chgData name="" userId="6d8806ed39ffd86f" providerId="LiveId" clId="{6A1F3DD5-AC4D-40A3-9FA1-A53AFAA2DE05}" dt="2025-11-18T10:37:00.326" v="94" actId="403"/>
          <ac:spMkLst>
            <pc:docMk/>
            <pc:sldMk cId="0" sldId="264"/>
            <ac:spMk id="3" creationId="{00000000-0000-0000-0000-000000000000}"/>
          </ac:spMkLst>
        </pc:spChg>
        <pc:spChg chg="mod">
          <ac:chgData name="" userId="6d8806ed39ffd86f" providerId="LiveId" clId="{6A1F3DD5-AC4D-40A3-9FA1-A53AFAA2DE05}" dt="2025-11-18T10:37:00.326" v="94" actId="403"/>
          <ac:spMkLst>
            <pc:docMk/>
            <pc:sldMk cId="0" sldId="264"/>
            <ac:spMk id="7" creationId="{00000000-0000-0000-0000-000000000000}"/>
          </ac:spMkLst>
        </pc:spChg>
        <pc:spChg chg="mod">
          <ac:chgData name="" userId="6d8806ed39ffd86f" providerId="LiveId" clId="{6A1F3DD5-AC4D-40A3-9FA1-A53AFAA2DE05}" dt="2025-11-18T10:37:00.326" v="94" actId="403"/>
          <ac:spMkLst>
            <pc:docMk/>
            <pc:sldMk cId="0" sldId="264"/>
            <ac:spMk id="8" creationId="{00000000-0000-0000-0000-000000000000}"/>
          </ac:spMkLst>
        </pc:spChg>
        <pc:spChg chg="mod">
          <ac:chgData name="" userId="6d8806ed39ffd86f" providerId="LiveId" clId="{6A1F3DD5-AC4D-40A3-9FA1-A53AFAA2DE05}" dt="2025-11-18T10:37:00.326" v="94" actId="403"/>
          <ac:spMkLst>
            <pc:docMk/>
            <pc:sldMk cId="0" sldId="264"/>
            <ac:spMk id="12" creationId="{00000000-0000-0000-0000-000000000000}"/>
          </ac:spMkLst>
        </pc:spChg>
        <pc:spChg chg="mod">
          <ac:chgData name="" userId="6d8806ed39ffd86f" providerId="LiveId" clId="{6A1F3DD5-AC4D-40A3-9FA1-A53AFAA2DE05}" dt="2025-11-18T10:37:00.326" v="94" actId="403"/>
          <ac:spMkLst>
            <pc:docMk/>
            <pc:sldMk cId="0" sldId="264"/>
            <ac:spMk id="13" creationId="{00000000-0000-0000-0000-000000000000}"/>
          </ac:spMkLst>
        </pc:spChg>
        <pc:spChg chg="mod">
          <ac:chgData name="" userId="6d8806ed39ffd86f" providerId="LiveId" clId="{6A1F3DD5-AC4D-40A3-9FA1-A53AFAA2DE05}" dt="2025-11-18T10:37:00.326" v="94" actId="403"/>
          <ac:spMkLst>
            <pc:docMk/>
            <pc:sldMk cId="0" sldId="264"/>
            <ac:spMk id="17" creationId="{00000000-0000-0000-0000-000000000000}"/>
          </ac:spMkLst>
        </pc:spChg>
        <pc:spChg chg="mod">
          <ac:chgData name="" userId="6d8806ed39ffd86f" providerId="LiveId" clId="{6A1F3DD5-AC4D-40A3-9FA1-A53AFAA2DE05}" dt="2025-11-18T10:37:00.326" v="94" actId="403"/>
          <ac:spMkLst>
            <pc:docMk/>
            <pc:sldMk cId="0" sldId="264"/>
            <ac:spMk id="18" creationId="{00000000-0000-0000-0000-000000000000}"/>
          </ac:spMkLst>
        </pc:spChg>
        <pc:spChg chg="mod">
          <ac:chgData name="" userId="6d8806ed39ffd86f" providerId="LiveId" clId="{6A1F3DD5-AC4D-40A3-9FA1-A53AFAA2DE05}" dt="2025-11-18T10:37:07.885" v="96" actId="20577"/>
          <ac:spMkLst>
            <pc:docMk/>
            <pc:sldMk cId="0" sldId="264"/>
            <ac:spMk id="19" creationId="{00000000-0000-0000-0000-000000000000}"/>
          </ac:spMkLst>
        </pc:spChg>
      </pc:sldChg>
      <pc:sldChg chg="delSp modSp ord">
        <pc:chgData name="" userId="6d8806ed39ffd86f" providerId="LiveId" clId="{6A1F3DD5-AC4D-40A3-9FA1-A53AFAA2DE05}" dt="2025-11-18T10:43:14.941" v="246"/>
        <pc:sldMkLst>
          <pc:docMk/>
          <pc:sldMk cId="0" sldId="265"/>
        </pc:sldMkLst>
        <pc:spChg chg="mod">
          <ac:chgData name="" userId="6d8806ed39ffd86f" providerId="LiveId" clId="{6A1F3DD5-AC4D-40A3-9FA1-A53AFAA2DE05}" dt="2025-11-18T10:37:15.186" v="100" actId="403"/>
          <ac:spMkLst>
            <pc:docMk/>
            <pc:sldMk cId="0" sldId="265"/>
            <ac:spMk id="2" creationId="{00000000-0000-0000-0000-000000000000}"/>
          </ac:spMkLst>
        </pc:spChg>
        <pc:spChg chg="mod">
          <ac:chgData name="" userId="6d8806ed39ffd86f" providerId="LiveId" clId="{6A1F3DD5-AC4D-40A3-9FA1-A53AFAA2DE05}" dt="2025-11-18T10:37:15.186" v="100" actId="403"/>
          <ac:spMkLst>
            <pc:docMk/>
            <pc:sldMk cId="0" sldId="265"/>
            <ac:spMk id="3" creationId="{00000000-0000-0000-0000-000000000000}"/>
          </ac:spMkLst>
        </pc:spChg>
        <pc:spChg chg="del mod">
          <ac:chgData name="" userId="6d8806ed39ffd86f" providerId="LiveId" clId="{6A1F3DD5-AC4D-40A3-9FA1-A53AFAA2DE05}" dt="2025-11-18T10:37:50.442" v="110" actId="478"/>
          <ac:spMkLst>
            <pc:docMk/>
            <pc:sldMk cId="0" sldId="265"/>
            <ac:spMk id="4" creationId="{00000000-0000-0000-0000-000000000000}"/>
          </ac:spMkLst>
        </pc:spChg>
        <pc:spChg chg="del mod">
          <ac:chgData name="" userId="6d8806ed39ffd86f" providerId="LiveId" clId="{6A1F3DD5-AC4D-40A3-9FA1-A53AFAA2DE05}" dt="2025-11-18T10:37:51.762" v="111" actId="478"/>
          <ac:spMkLst>
            <pc:docMk/>
            <pc:sldMk cId="0" sldId="265"/>
            <ac:spMk id="5" creationId="{00000000-0000-0000-0000-000000000000}"/>
          </ac:spMkLst>
        </pc:spChg>
        <pc:spChg chg="mod">
          <ac:chgData name="" userId="6d8806ed39ffd86f" providerId="LiveId" clId="{6A1F3DD5-AC4D-40A3-9FA1-A53AFAA2DE05}" dt="2025-11-18T10:38:00.905" v="114" actId="1076"/>
          <ac:spMkLst>
            <pc:docMk/>
            <pc:sldMk cId="0" sldId="265"/>
            <ac:spMk id="7" creationId="{00000000-0000-0000-0000-000000000000}"/>
          </ac:spMkLst>
        </pc:spChg>
        <pc:spChg chg="del">
          <ac:chgData name="" userId="6d8806ed39ffd86f" providerId="LiveId" clId="{6A1F3DD5-AC4D-40A3-9FA1-A53AFAA2DE05}" dt="2025-11-18T10:37:56.459" v="113" actId="478"/>
          <ac:spMkLst>
            <pc:docMk/>
            <pc:sldMk cId="0" sldId="265"/>
            <ac:spMk id="8" creationId="{00000000-0000-0000-0000-000000000000}"/>
          </ac:spMkLst>
        </pc:spChg>
        <pc:spChg chg="mod">
          <ac:chgData name="" userId="6d8806ed39ffd86f" providerId="LiveId" clId="{6A1F3DD5-AC4D-40A3-9FA1-A53AFAA2DE05}" dt="2025-11-18T10:37:30.748" v="104" actId="1076"/>
          <ac:spMkLst>
            <pc:docMk/>
            <pc:sldMk cId="0" sldId="265"/>
            <ac:spMk id="9" creationId="{00000000-0000-0000-0000-000000000000}"/>
          </ac:spMkLst>
        </pc:spChg>
        <pc:spChg chg="mod">
          <ac:chgData name="" userId="6d8806ed39ffd86f" providerId="LiveId" clId="{6A1F3DD5-AC4D-40A3-9FA1-A53AFAA2DE05}" dt="2025-11-18T10:38:04.995" v="115" actId="20577"/>
          <ac:spMkLst>
            <pc:docMk/>
            <pc:sldMk cId="0" sldId="265"/>
            <ac:spMk id="10" creationId="{00000000-0000-0000-0000-000000000000}"/>
          </ac:spMkLst>
        </pc:spChg>
        <pc:spChg chg="mod">
          <ac:chgData name="" userId="6d8806ed39ffd86f" providerId="LiveId" clId="{6A1F3DD5-AC4D-40A3-9FA1-A53AFAA2DE05}" dt="2025-11-18T10:37:36.409" v="107" actId="1076"/>
          <ac:spMkLst>
            <pc:docMk/>
            <pc:sldMk cId="0" sldId="265"/>
            <ac:spMk id="11" creationId="{00000000-0000-0000-0000-000000000000}"/>
          </ac:spMkLst>
        </pc:spChg>
        <pc:spChg chg="del">
          <ac:chgData name="" userId="6d8806ed39ffd86f" providerId="LiveId" clId="{6A1F3DD5-AC4D-40A3-9FA1-A53AFAA2DE05}" dt="2025-11-18T10:37:55.210" v="112" actId="478"/>
          <ac:spMkLst>
            <pc:docMk/>
            <pc:sldMk cId="0" sldId="265"/>
            <ac:spMk id="12" creationId="{00000000-0000-0000-0000-000000000000}"/>
          </ac:spMkLst>
        </pc:spChg>
        <pc:spChg chg="mod">
          <ac:chgData name="" userId="6d8806ed39ffd86f" providerId="LiveId" clId="{6A1F3DD5-AC4D-40A3-9FA1-A53AFAA2DE05}" dt="2025-11-18T10:37:40.325" v="108" actId="1076"/>
          <ac:spMkLst>
            <pc:docMk/>
            <pc:sldMk cId="0" sldId="265"/>
            <ac:spMk id="13" creationId="{00000000-0000-0000-0000-000000000000}"/>
          </ac:spMkLst>
        </pc:spChg>
        <pc:spChg chg="mod">
          <ac:chgData name="" userId="6d8806ed39ffd86f" providerId="LiveId" clId="{6A1F3DD5-AC4D-40A3-9FA1-A53AFAA2DE05}" dt="2025-11-18T10:38:07.267" v="116" actId="20577"/>
          <ac:spMkLst>
            <pc:docMk/>
            <pc:sldMk cId="0" sldId="265"/>
            <ac:spMk id="14" creationId="{00000000-0000-0000-0000-000000000000}"/>
          </ac:spMkLst>
        </pc:spChg>
        <pc:picChg chg="mod">
          <ac:chgData name="" userId="6d8806ed39ffd86f" providerId="LiveId" clId="{6A1F3DD5-AC4D-40A3-9FA1-A53AFAA2DE05}" dt="2025-11-18T10:37:34.310" v="106" actId="1076"/>
          <ac:picMkLst>
            <pc:docMk/>
            <pc:sldMk cId="0" sldId="265"/>
            <ac:picMk id="6" creationId="{00000000-0000-0000-0000-000000000000}"/>
          </ac:picMkLst>
        </pc:picChg>
      </pc:sldChg>
      <pc:sldChg chg="addSp delSp modSp add">
        <pc:chgData name="" userId="6d8806ed39ffd86f" providerId="LiveId" clId="{6A1F3DD5-AC4D-40A3-9FA1-A53AFAA2DE05}" dt="2025-11-18T10:41:29.369" v="158" actId="20577"/>
        <pc:sldMkLst>
          <pc:docMk/>
          <pc:sldMk cId="4250641577" sldId="266"/>
        </pc:sldMkLst>
        <pc:spChg chg="del">
          <ac:chgData name="" userId="6d8806ed39ffd86f" providerId="LiveId" clId="{6A1F3DD5-AC4D-40A3-9FA1-A53AFAA2DE05}" dt="2025-11-18T10:41:09.573" v="140" actId="478"/>
          <ac:spMkLst>
            <pc:docMk/>
            <pc:sldMk cId="4250641577" sldId="266"/>
            <ac:spMk id="2" creationId="{00000000-0000-0000-0000-000000000000}"/>
          </ac:spMkLst>
        </pc:spChg>
        <pc:spChg chg="del">
          <ac:chgData name="" userId="6d8806ed39ffd86f" providerId="LiveId" clId="{6A1F3DD5-AC4D-40A3-9FA1-A53AFAA2DE05}" dt="2025-11-18T10:41:14.103" v="143" actId="478"/>
          <ac:spMkLst>
            <pc:docMk/>
            <pc:sldMk cId="4250641577" sldId="266"/>
            <ac:spMk id="4" creationId="{00000000-0000-0000-0000-000000000000}"/>
          </ac:spMkLst>
        </pc:spChg>
        <pc:spChg chg="add mod">
          <ac:chgData name="" userId="6d8806ed39ffd86f" providerId="LiveId" clId="{6A1F3DD5-AC4D-40A3-9FA1-A53AFAA2DE05}" dt="2025-11-18T10:41:11.974" v="142" actId="1076"/>
          <ac:spMkLst>
            <pc:docMk/>
            <pc:sldMk cId="4250641577" sldId="266"/>
            <ac:spMk id="5" creationId="{C5BE64C9-71FE-4E45-B526-1533F4AEB25C}"/>
          </ac:spMkLst>
        </pc:spChg>
        <pc:spChg chg="mod">
          <ac:chgData name="" userId="6d8806ed39ffd86f" providerId="LiveId" clId="{6A1F3DD5-AC4D-40A3-9FA1-A53AFAA2DE05}" dt="2025-11-18T10:41:29.369" v="158" actId="20577"/>
          <ac:spMkLst>
            <pc:docMk/>
            <pc:sldMk cId="4250641577" sldId="266"/>
            <ac:spMk id="7" creationId="{A035660E-2B57-4EC3-9C15-AEDC9BF5758D}"/>
          </ac:spMkLst>
        </pc:spChg>
      </pc:sldChg>
      <pc:sldChg chg="modSp add ord">
        <pc:chgData name="" userId="6d8806ed39ffd86f" providerId="LiveId" clId="{6A1F3DD5-AC4D-40A3-9FA1-A53AFAA2DE05}" dt="2025-11-18T10:49:15.684" v="322"/>
        <pc:sldMkLst>
          <pc:docMk/>
          <pc:sldMk cId="3902555586" sldId="267"/>
        </pc:sldMkLst>
        <pc:spChg chg="mod">
          <ac:chgData name="" userId="6d8806ed39ffd86f" providerId="LiveId" clId="{6A1F3DD5-AC4D-40A3-9FA1-A53AFAA2DE05}" dt="2025-11-18T10:42:16.042" v="171" actId="20577"/>
          <ac:spMkLst>
            <pc:docMk/>
            <pc:sldMk cId="3902555586" sldId="267"/>
            <ac:spMk id="5" creationId="{C5BE64C9-71FE-4E45-B526-1533F4AEB25C}"/>
          </ac:spMkLst>
        </pc:spChg>
        <pc:spChg chg="mod">
          <ac:chgData name="" userId="6d8806ed39ffd86f" providerId="LiveId" clId="{6A1F3DD5-AC4D-40A3-9FA1-A53AFAA2DE05}" dt="2025-11-18T10:42:21.764" v="184" actId="20577"/>
          <ac:spMkLst>
            <pc:docMk/>
            <pc:sldMk cId="3902555586" sldId="267"/>
            <ac:spMk id="7" creationId="{A035660E-2B57-4EC3-9C15-AEDC9BF5758D}"/>
          </ac:spMkLst>
        </pc:spChg>
      </pc:sldChg>
      <pc:sldChg chg="modSp add">
        <pc:chgData name="" userId="6d8806ed39ffd86f" providerId="LiveId" clId="{6A1F3DD5-AC4D-40A3-9FA1-A53AFAA2DE05}" dt="2025-11-18T10:42:36.677" v="198" actId="20577"/>
        <pc:sldMkLst>
          <pc:docMk/>
          <pc:sldMk cId="397254761" sldId="268"/>
        </pc:sldMkLst>
        <pc:spChg chg="mod">
          <ac:chgData name="" userId="6d8806ed39ffd86f" providerId="LiveId" clId="{6A1F3DD5-AC4D-40A3-9FA1-A53AFAA2DE05}" dt="2025-11-18T10:42:36.677" v="198" actId="20577"/>
          <ac:spMkLst>
            <pc:docMk/>
            <pc:sldMk cId="397254761" sldId="268"/>
            <ac:spMk id="2" creationId="{00000000-0000-0000-0000-000000000000}"/>
          </ac:spMkLst>
        </pc:spChg>
      </pc:sldChg>
      <pc:sldChg chg="modSp add">
        <pc:chgData name="" userId="6d8806ed39ffd86f" providerId="LiveId" clId="{6A1F3DD5-AC4D-40A3-9FA1-A53AFAA2DE05}" dt="2025-11-18T10:42:56.835" v="244" actId="20577"/>
        <pc:sldMkLst>
          <pc:docMk/>
          <pc:sldMk cId="3900836024" sldId="269"/>
        </pc:sldMkLst>
        <pc:spChg chg="mod">
          <ac:chgData name="" userId="6d8806ed39ffd86f" providerId="LiveId" clId="{6A1F3DD5-AC4D-40A3-9FA1-A53AFAA2DE05}" dt="2025-11-18T10:42:42.787" v="205" actId="20577"/>
          <ac:spMkLst>
            <pc:docMk/>
            <pc:sldMk cId="3900836024" sldId="269"/>
            <ac:spMk id="5" creationId="{C5BE64C9-71FE-4E45-B526-1533F4AEB25C}"/>
          </ac:spMkLst>
        </pc:spChg>
        <pc:spChg chg="mod">
          <ac:chgData name="" userId="6d8806ed39ffd86f" providerId="LiveId" clId="{6A1F3DD5-AC4D-40A3-9FA1-A53AFAA2DE05}" dt="2025-11-18T10:42:56.835" v="244" actId="20577"/>
          <ac:spMkLst>
            <pc:docMk/>
            <pc:sldMk cId="3900836024" sldId="269"/>
            <ac:spMk id="7" creationId="{A035660E-2B57-4EC3-9C15-AEDC9BF5758D}"/>
          </ac:spMkLst>
        </pc:spChg>
      </pc:sldChg>
      <pc:sldChg chg="modSp add">
        <pc:chgData name="" userId="6d8806ed39ffd86f" providerId="LiveId" clId="{6A1F3DD5-AC4D-40A3-9FA1-A53AFAA2DE05}" dt="2025-11-18T10:43:35.105" v="262" actId="20577"/>
        <pc:sldMkLst>
          <pc:docMk/>
          <pc:sldMk cId="1342399361" sldId="270"/>
        </pc:sldMkLst>
        <pc:spChg chg="mod">
          <ac:chgData name="" userId="6d8806ed39ffd86f" providerId="LiveId" clId="{6A1F3DD5-AC4D-40A3-9FA1-A53AFAA2DE05}" dt="2025-11-18T10:43:27.965" v="247"/>
          <ac:spMkLst>
            <pc:docMk/>
            <pc:sldMk cId="1342399361" sldId="270"/>
            <ac:spMk id="5" creationId="{C5BE64C9-71FE-4E45-B526-1533F4AEB25C}"/>
          </ac:spMkLst>
        </pc:spChg>
        <pc:spChg chg="mod">
          <ac:chgData name="" userId="6d8806ed39ffd86f" providerId="LiveId" clId="{6A1F3DD5-AC4D-40A3-9FA1-A53AFAA2DE05}" dt="2025-11-18T10:43:35.105" v="262" actId="20577"/>
          <ac:spMkLst>
            <pc:docMk/>
            <pc:sldMk cId="1342399361" sldId="270"/>
            <ac:spMk id="7" creationId="{A035660E-2B57-4EC3-9C15-AEDC9BF5758D}"/>
          </ac:spMkLst>
        </pc:spChg>
      </pc:sldChg>
      <pc:sldChg chg="modSp add">
        <pc:chgData name="" userId="6d8806ed39ffd86f" providerId="LiveId" clId="{6A1F3DD5-AC4D-40A3-9FA1-A53AFAA2DE05}" dt="2025-11-18T10:51:59.474" v="339" actId="20577"/>
        <pc:sldMkLst>
          <pc:docMk/>
          <pc:sldMk cId="0" sldId="271"/>
        </pc:sldMkLst>
        <pc:spChg chg="mod">
          <ac:chgData name="" userId="6d8806ed39ffd86f" providerId="LiveId" clId="{6A1F3DD5-AC4D-40A3-9FA1-A53AFAA2DE05}" dt="2025-11-18T10:51:59.474" v="339" actId="20577"/>
          <ac:spMkLst>
            <pc:docMk/>
            <pc:sldMk cId="0" sldId="271"/>
            <ac:spMk id="3" creationId="{00000000-0000-0000-0000-000000000000}"/>
          </ac:spMkLst>
        </pc:spChg>
        <pc:spChg chg="mod">
          <ac:chgData name="" userId="6d8806ed39ffd86f" providerId="LiveId" clId="{6A1F3DD5-AC4D-40A3-9FA1-A53AFAA2DE05}" dt="2025-11-18T10:51:55.327" v="337" actId="403"/>
          <ac:spMkLst>
            <pc:docMk/>
            <pc:sldMk cId="0" sldId="271"/>
            <ac:spMk id="5" creationId="{00000000-0000-0000-0000-000000000000}"/>
          </ac:spMkLst>
        </pc:spChg>
        <pc:spChg chg="mod">
          <ac:chgData name="" userId="6d8806ed39ffd86f" providerId="LiveId" clId="{6A1F3DD5-AC4D-40A3-9FA1-A53AFAA2DE05}" dt="2025-11-18T10:51:55.327" v="337" actId="403"/>
          <ac:spMkLst>
            <pc:docMk/>
            <pc:sldMk cId="0" sldId="271"/>
            <ac:spMk id="6" creationId="{00000000-0000-0000-0000-000000000000}"/>
          </ac:spMkLst>
        </pc:spChg>
        <pc:spChg chg="mod">
          <ac:chgData name="" userId="6d8806ed39ffd86f" providerId="LiveId" clId="{6A1F3DD5-AC4D-40A3-9FA1-A53AFAA2DE05}" dt="2025-11-18T10:51:55.327" v="337" actId="403"/>
          <ac:spMkLst>
            <pc:docMk/>
            <pc:sldMk cId="0" sldId="271"/>
            <ac:spMk id="8" creationId="{00000000-0000-0000-0000-000000000000}"/>
          </ac:spMkLst>
        </pc:spChg>
        <pc:spChg chg="mod">
          <ac:chgData name="" userId="6d8806ed39ffd86f" providerId="LiveId" clId="{6A1F3DD5-AC4D-40A3-9FA1-A53AFAA2DE05}" dt="2025-11-18T10:51:55.327" v="337" actId="403"/>
          <ac:spMkLst>
            <pc:docMk/>
            <pc:sldMk cId="0" sldId="271"/>
            <ac:spMk id="9" creationId="{00000000-0000-0000-0000-000000000000}"/>
          </ac:spMkLst>
        </pc:spChg>
        <pc:spChg chg="mod">
          <ac:chgData name="" userId="6d8806ed39ffd86f" providerId="LiveId" clId="{6A1F3DD5-AC4D-40A3-9FA1-A53AFAA2DE05}" dt="2025-11-18T10:51:55.327" v="337" actId="403"/>
          <ac:spMkLst>
            <pc:docMk/>
            <pc:sldMk cId="0" sldId="271"/>
            <ac:spMk id="11" creationId="{00000000-0000-0000-0000-000000000000}"/>
          </ac:spMkLst>
        </pc:spChg>
        <pc:spChg chg="mod">
          <ac:chgData name="" userId="6d8806ed39ffd86f" providerId="LiveId" clId="{6A1F3DD5-AC4D-40A3-9FA1-A53AFAA2DE05}" dt="2025-11-18T10:51:55.327" v="337" actId="403"/>
          <ac:spMkLst>
            <pc:docMk/>
            <pc:sldMk cId="0" sldId="271"/>
            <ac:spMk id="12" creationId="{00000000-0000-0000-0000-000000000000}"/>
          </ac:spMkLst>
        </pc:spChg>
        <pc:spChg chg="mod">
          <ac:chgData name="" userId="6d8806ed39ffd86f" providerId="LiveId" clId="{6A1F3DD5-AC4D-40A3-9FA1-A53AFAA2DE05}" dt="2025-11-18T10:51:55.327" v="337" actId="403"/>
          <ac:spMkLst>
            <pc:docMk/>
            <pc:sldMk cId="0" sldId="271"/>
            <ac:spMk id="14" creationId="{00000000-0000-0000-0000-000000000000}"/>
          </ac:spMkLst>
        </pc:spChg>
        <pc:spChg chg="mod">
          <ac:chgData name="" userId="6d8806ed39ffd86f" providerId="LiveId" clId="{6A1F3DD5-AC4D-40A3-9FA1-A53AFAA2DE05}" dt="2025-11-18T10:51:55.327" v="337" actId="403"/>
          <ac:spMkLst>
            <pc:docMk/>
            <pc:sldMk cId="0" sldId="271"/>
            <ac:spMk id="15" creationId="{00000000-0000-0000-0000-000000000000}"/>
          </ac:spMkLst>
        </pc:spChg>
      </pc:sldChg>
      <pc:sldChg chg="modSp add">
        <pc:chgData name="" userId="6d8806ed39ffd86f" providerId="LiveId" clId="{6A1F3DD5-AC4D-40A3-9FA1-A53AFAA2DE05}" dt="2025-11-18T10:47:35.240" v="285" actId="404"/>
        <pc:sldMkLst>
          <pc:docMk/>
          <pc:sldMk cId="0" sldId="272"/>
        </pc:sldMkLst>
        <pc:spChg chg="mod">
          <ac:chgData name="" userId="6d8806ed39ffd86f" providerId="LiveId" clId="{6A1F3DD5-AC4D-40A3-9FA1-A53AFAA2DE05}" dt="2025-11-18T10:47:21.065" v="282" actId="1076"/>
          <ac:spMkLst>
            <pc:docMk/>
            <pc:sldMk cId="0" sldId="272"/>
            <ac:spMk id="2" creationId="{00000000-0000-0000-0000-000000000000}"/>
          </ac:spMkLst>
        </pc:spChg>
        <pc:spChg chg="mod">
          <ac:chgData name="" userId="6d8806ed39ffd86f" providerId="LiveId" clId="{6A1F3DD5-AC4D-40A3-9FA1-A53AFAA2DE05}" dt="2025-11-18T10:47:26.669" v="283" actId="1076"/>
          <ac:spMkLst>
            <pc:docMk/>
            <pc:sldMk cId="0" sldId="272"/>
            <ac:spMk id="3" creationId="{00000000-0000-0000-0000-000000000000}"/>
          </ac:spMkLst>
        </pc:spChg>
        <pc:spChg chg="mod">
          <ac:chgData name="" userId="6d8806ed39ffd86f" providerId="LiveId" clId="{6A1F3DD5-AC4D-40A3-9FA1-A53AFAA2DE05}" dt="2025-11-18T10:47:35.240" v="285" actId="404"/>
          <ac:spMkLst>
            <pc:docMk/>
            <pc:sldMk cId="0" sldId="272"/>
            <ac:spMk id="4" creationId="{00000000-0000-0000-0000-000000000000}"/>
          </ac:spMkLst>
        </pc:spChg>
        <pc:spChg chg="mod">
          <ac:chgData name="" userId="6d8806ed39ffd86f" providerId="LiveId" clId="{6A1F3DD5-AC4D-40A3-9FA1-A53AFAA2DE05}" dt="2025-11-18T10:47:35.240" v="285" actId="404"/>
          <ac:spMkLst>
            <pc:docMk/>
            <pc:sldMk cId="0" sldId="272"/>
            <ac:spMk id="5" creationId="{00000000-0000-0000-0000-000000000000}"/>
          </ac:spMkLst>
        </pc:spChg>
        <pc:spChg chg="mod">
          <ac:chgData name="" userId="6d8806ed39ffd86f" providerId="LiveId" clId="{6A1F3DD5-AC4D-40A3-9FA1-A53AFAA2DE05}" dt="2025-11-18T10:47:26.669" v="283" actId="1076"/>
          <ac:spMkLst>
            <pc:docMk/>
            <pc:sldMk cId="0" sldId="272"/>
            <ac:spMk id="6" creationId="{00000000-0000-0000-0000-000000000000}"/>
          </ac:spMkLst>
        </pc:spChg>
        <pc:spChg chg="mod">
          <ac:chgData name="" userId="6d8806ed39ffd86f" providerId="LiveId" clId="{6A1F3DD5-AC4D-40A3-9FA1-A53AFAA2DE05}" dt="2025-11-18T10:47:35.240" v="285" actId="404"/>
          <ac:spMkLst>
            <pc:docMk/>
            <pc:sldMk cId="0" sldId="272"/>
            <ac:spMk id="7" creationId="{00000000-0000-0000-0000-000000000000}"/>
          </ac:spMkLst>
        </pc:spChg>
        <pc:spChg chg="mod">
          <ac:chgData name="" userId="6d8806ed39ffd86f" providerId="LiveId" clId="{6A1F3DD5-AC4D-40A3-9FA1-A53AFAA2DE05}" dt="2025-11-18T10:47:35.240" v="285" actId="404"/>
          <ac:spMkLst>
            <pc:docMk/>
            <pc:sldMk cId="0" sldId="272"/>
            <ac:spMk id="8" creationId="{00000000-0000-0000-0000-000000000000}"/>
          </ac:spMkLst>
        </pc:spChg>
        <pc:spChg chg="mod">
          <ac:chgData name="" userId="6d8806ed39ffd86f" providerId="LiveId" clId="{6A1F3DD5-AC4D-40A3-9FA1-A53AFAA2DE05}" dt="2025-11-18T10:47:26.669" v="283" actId="1076"/>
          <ac:spMkLst>
            <pc:docMk/>
            <pc:sldMk cId="0" sldId="272"/>
            <ac:spMk id="9" creationId="{00000000-0000-0000-0000-000000000000}"/>
          </ac:spMkLst>
        </pc:spChg>
        <pc:spChg chg="mod">
          <ac:chgData name="" userId="6d8806ed39ffd86f" providerId="LiveId" clId="{6A1F3DD5-AC4D-40A3-9FA1-A53AFAA2DE05}" dt="2025-11-18T10:47:35.240" v="285" actId="404"/>
          <ac:spMkLst>
            <pc:docMk/>
            <pc:sldMk cId="0" sldId="272"/>
            <ac:spMk id="10" creationId="{00000000-0000-0000-0000-000000000000}"/>
          </ac:spMkLst>
        </pc:spChg>
        <pc:spChg chg="mod">
          <ac:chgData name="" userId="6d8806ed39ffd86f" providerId="LiveId" clId="{6A1F3DD5-AC4D-40A3-9FA1-A53AFAA2DE05}" dt="2025-11-18T10:47:35.240" v="285" actId="404"/>
          <ac:spMkLst>
            <pc:docMk/>
            <pc:sldMk cId="0" sldId="272"/>
            <ac:spMk id="11" creationId="{00000000-0000-0000-0000-000000000000}"/>
          </ac:spMkLst>
        </pc:spChg>
        <pc:spChg chg="mod">
          <ac:chgData name="" userId="6d8806ed39ffd86f" providerId="LiveId" clId="{6A1F3DD5-AC4D-40A3-9FA1-A53AFAA2DE05}" dt="2025-11-18T10:47:26.669" v="283" actId="1076"/>
          <ac:spMkLst>
            <pc:docMk/>
            <pc:sldMk cId="0" sldId="272"/>
            <ac:spMk id="12" creationId="{00000000-0000-0000-0000-000000000000}"/>
          </ac:spMkLst>
        </pc:spChg>
        <pc:spChg chg="mod">
          <ac:chgData name="" userId="6d8806ed39ffd86f" providerId="LiveId" clId="{6A1F3DD5-AC4D-40A3-9FA1-A53AFAA2DE05}" dt="2025-11-18T10:47:35.240" v="285" actId="404"/>
          <ac:spMkLst>
            <pc:docMk/>
            <pc:sldMk cId="0" sldId="272"/>
            <ac:spMk id="13" creationId="{00000000-0000-0000-0000-000000000000}"/>
          </ac:spMkLst>
        </pc:spChg>
        <pc:spChg chg="mod">
          <ac:chgData name="" userId="6d8806ed39ffd86f" providerId="LiveId" clId="{6A1F3DD5-AC4D-40A3-9FA1-A53AFAA2DE05}" dt="2025-11-18T10:47:35.240" v="285" actId="404"/>
          <ac:spMkLst>
            <pc:docMk/>
            <pc:sldMk cId="0" sldId="272"/>
            <ac:spMk id="14" creationId="{00000000-0000-0000-0000-000000000000}"/>
          </ac:spMkLst>
        </pc:spChg>
        <pc:spChg chg="mod">
          <ac:chgData name="" userId="6d8806ed39ffd86f" providerId="LiveId" clId="{6A1F3DD5-AC4D-40A3-9FA1-A53AFAA2DE05}" dt="2025-11-18T10:47:35.240" v="285" actId="404"/>
          <ac:spMkLst>
            <pc:docMk/>
            <pc:sldMk cId="0" sldId="272"/>
            <ac:spMk id="15" creationId="{00000000-0000-0000-0000-000000000000}"/>
          </ac:spMkLst>
        </pc:spChg>
        <pc:spChg chg="mod">
          <ac:chgData name="" userId="6d8806ed39ffd86f" providerId="LiveId" clId="{6A1F3DD5-AC4D-40A3-9FA1-A53AFAA2DE05}" dt="2025-11-18T10:47:35.240" v="285" actId="404"/>
          <ac:spMkLst>
            <pc:docMk/>
            <pc:sldMk cId="0" sldId="272"/>
            <ac:spMk id="16" creationId="{00000000-0000-0000-0000-000000000000}"/>
          </ac:spMkLst>
        </pc:spChg>
        <pc:spChg chg="mod">
          <ac:chgData name="" userId="6d8806ed39ffd86f" providerId="LiveId" clId="{6A1F3DD5-AC4D-40A3-9FA1-A53AFAA2DE05}" dt="2025-11-18T10:47:35.240" v="285" actId="404"/>
          <ac:spMkLst>
            <pc:docMk/>
            <pc:sldMk cId="0" sldId="272"/>
            <ac:spMk id="17" creationId="{00000000-0000-0000-0000-000000000000}"/>
          </ac:spMkLst>
        </pc:spChg>
        <pc:spChg chg="mod">
          <ac:chgData name="" userId="6d8806ed39ffd86f" providerId="LiveId" clId="{6A1F3DD5-AC4D-40A3-9FA1-A53AFAA2DE05}" dt="2025-11-18T10:47:35.240" v="285" actId="404"/>
          <ac:spMkLst>
            <pc:docMk/>
            <pc:sldMk cId="0" sldId="272"/>
            <ac:spMk id="18" creationId="{00000000-0000-0000-0000-000000000000}"/>
          </ac:spMkLst>
        </pc:spChg>
      </pc:sldChg>
      <pc:sldChg chg="delSp modSp add">
        <pc:chgData name="" userId="6d8806ed39ffd86f" providerId="LiveId" clId="{6A1F3DD5-AC4D-40A3-9FA1-A53AFAA2DE05}" dt="2025-11-18T10:53:02.669" v="349" actId="1076"/>
        <pc:sldMkLst>
          <pc:docMk/>
          <pc:sldMk cId="0" sldId="273"/>
        </pc:sldMkLst>
        <pc:spChg chg="mod">
          <ac:chgData name="" userId="6d8806ed39ffd86f" providerId="LiveId" clId="{6A1F3DD5-AC4D-40A3-9FA1-A53AFAA2DE05}" dt="2025-11-18T10:52:34.275" v="343" actId="1076"/>
          <ac:spMkLst>
            <pc:docMk/>
            <pc:sldMk cId="0" sldId="273"/>
            <ac:spMk id="2" creationId="{00000000-0000-0000-0000-000000000000}"/>
          </ac:spMkLst>
        </pc:spChg>
        <pc:spChg chg="mod">
          <ac:chgData name="" userId="6d8806ed39ffd86f" providerId="LiveId" clId="{6A1F3DD5-AC4D-40A3-9FA1-A53AFAA2DE05}" dt="2025-11-18T10:52:53.448" v="347" actId="403"/>
          <ac:spMkLst>
            <pc:docMk/>
            <pc:sldMk cId="0" sldId="273"/>
            <ac:spMk id="3" creationId="{00000000-0000-0000-0000-000000000000}"/>
          </ac:spMkLst>
        </pc:spChg>
        <pc:spChg chg="mod">
          <ac:chgData name="" userId="6d8806ed39ffd86f" providerId="LiveId" clId="{6A1F3DD5-AC4D-40A3-9FA1-A53AFAA2DE05}" dt="2025-11-18T10:52:34.275" v="343" actId="1076"/>
          <ac:spMkLst>
            <pc:docMk/>
            <pc:sldMk cId="0" sldId="273"/>
            <ac:spMk id="4" creationId="{00000000-0000-0000-0000-000000000000}"/>
          </ac:spMkLst>
        </pc:spChg>
        <pc:spChg chg="mod">
          <ac:chgData name="" userId="6d8806ed39ffd86f" providerId="LiveId" clId="{6A1F3DD5-AC4D-40A3-9FA1-A53AFAA2DE05}" dt="2025-11-18T10:52:58.453" v="348" actId="20577"/>
          <ac:spMkLst>
            <pc:docMk/>
            <pc:sldMk cId="0" sldId="273"/>
            <ac:spMk id="5" creationId="{00000000-0000-0000-0000-000000000000}"/>
          </ac:spMkLst>
        </pc:spChg>
        <pc:spChg chg="mod">
          <ac:chgData name="" userId="6d8806ed39ffd86f" providerId="LiveId" clId="{6A1F3DD5-AC4D-40A3-9FA1-A53AFAA2DE05}" dt="2025-11-18T10:53:02.669" v="349" actId="1076"/>
          <ac:spMkLst>
            <pc:docMk/>
            <pc:sldMk cId="0" sldId="273"/>
            <ac:spMk id="6" creationId="{00000000-0000-0000-0000-000000000000}"/>
          </ac:spMkLst>
        </pc:spChg>
        <pc:spChg chg="mod">
          <ac:chgData name="" userId="6d8806ed39ffd86f" providerId="LiveId" clId="{6A1F3DD5-AC4D-40A3-9FA1-A53AFAA2DE05}" dt="2025-11-18T10:52:53.448" v="347" actId="403"/>
          <ac:spMkLst>
            <pc:docMk/>
            <pc:sldMk cId="0" sldId="273"/>
            <ac:spMk id="7" creationId="{00000000-0000-0000-0000-000000000000}"/>
          </ac:spMkLst>
        </pc:spChg>
        <pc:spChg chg="mod">
          <ac:chgData name="" userId="6d8806ed39ffd86f" providerId="LiveId" clId="{6A1F3DD5-AC4D-40A3-9FA1-A53AFAA2DE05}" dt="2025-11-18T10:52:34.275" v="343" actId="1076"/>
          <ac:spMkLst>
            <pc:docMk/>
            <pc:sldMk cId="0" sldId="273"/>
            <ac:spMk id="8" creationId="{00000000-0000-0000-0000-000000000000}"/>
          </ac:spMkLst>
        </pc:spChg>
        <pc:spChg chg="mod">
          <ac:chgData name="" userId="6d8806ed39ffd86f" providerId="LiveId" clId="{6A1F3DD5-AC4D-40A3-9FA1-A53AFAA2DE05}" dt="2025-11-18T10:52:53.448" v="347" actId="403"/>
          <ac:spMkLst>
            <pc:docMk/>
            <pc:sldMk cId="0" sldId="273"/>
            <ac:spMk id="9" creationId="{00000000-0000-0000-0000-000000000000}"/>
          </ac:spMkLst>
        </pc:spChg>
        <pc:spChg chg="mod">
          <ac:chgData name="" userId="6d8806ed39ffd86f" providerId="LiveId" clId="{6A1F3DD5-AC4D-40A3-9FA1-A53AFAA2DE05}" dt="2025-11-18T10:52:53.448" v="347" actId="403"/>
          <ac:spMkLst>
            <pc:docMk/>
            <pc:sldMk cId="0" sldId="273"/>
            <ac:spMk id="10" creationId="{00000000-0000-0000-0000-000000000000}"/>
          </ac:spMkLst>
        </pc:spChg>
        <pc:spChg chg="mod">
          <ac:chgData name="" userId="6d8806ed39ffd86f" providerId="LiveId" clId="{6A1F3DD5-AC4D-40A3-9FA1-A53AFAA2DE05}" dt="2025-11-18T10:52:53.448" v="347" actId="403"/>
          <ac:spMkLst>
            <pc:docMk/>
            <pc:sldMk cId="0" sldId="273"/>
            <ac:spMk id="11" creationId="{00000000-0000-0000-0000-000000000000}"/>
          </ac:spMkLst>
        </pc:spChg>
        <pc:spChg chg="mod">
          <ac:chgData name="" userId="6d8806ed39ffd86f" providerId="LiveId" clId="{6A1F3DD5-AC4D-40A3-9FA1-A53AFAA2DE05}" dt="2025-11-18T10:52:34.275" v="343" actId="1076"/>
          <ac:spMkLst>
            <pc:docMk/>
            <pc:sldMk cId="0" sldId="273"/>
            <ac:spMk id="12" creationId="{00000000-0000-0000-0000-000000000000}"/>
          </ac:spMkLst>
        </pc:spChg>
        <pc:spChg chg="mod">
          <ac:chgData name="" userId="6d8806ed39ffd86f" providerId="LiveId" clId="{6A1F3DD5-AC4D-40A3-9FA1-A53AFAA2DE05}" dt="2025-11-18T10:52:53.448" v="347" actId="403"/>
          <ac:spMkLst>
            <pc:docMk/>
            <pc:sldMk cId="0" sldId="273"/>
            <ac:spMk id="13" creationId="{00000000-0000-0000-0000-000000000000}"/>
          </ac:spMkLst>
        </pc:spChg>
        <pc:spChg chg="mod">
          <ac:chgData name="" userId="6d8806ed39ffd86f" providerId="LiveId" clId="{6A1F3DD5-AC4D-40A3-9FA1-A53AFAA2DE05}" dt="2025-11-18T10:52:53.448" v="347" actId="403"/>
          <ac:spMkLst>
            <pc:docMk/>
            <pc:sldMk cId="0" sldId="273"/>
            <ac:spMk id="14" creationId="{00000000-0000-0000-0000-000000000000}"/>
          </ac:spMkLst>
        </pc:spChg>
        <pc:spChg chg="del mod">
          <ac:chgData name="" userId="6d8806ed39ffd86f" providerId="LiveId" clId="{6A1F3DD5-AC4D-40A3-9FA1-A53AFAA2DE05}" dt="2025-11-18T10:52:47.215" v="346" actId="478"/>
          <ac:spMkLst>
            <pc:docMk/>
            <pc:sldMk cId="0" sldId="273"/>
            <ac:spMk id="15" creationId="{00000000-0000-0000-0000-000000000000}"/>
          </ac:spMkLst>
        </pc:spChg>
        <pc:spChg chg="del mod">
          <ac:chgData name="" userId="6d8806ed39ffd86f" providerId="LiveId" clId="{6A1F3DD5-AC4D-40A3-9FA1-A53AFAA2DE05}" dt="2025-11-18T10:52:47.215" v="346" actId="478"/>
          <ac:spMkLst>
            <pc:docMk/>
            <pc:sldMk cId="0" sldId="273"/>
            <ac:spMk id="16" creationId="{00000000-0000-0000-0000-000000000000}"/>
          </ac:spMkLst>
        </pc:spChg>
        <pc:spChg chg="del mod">
          <ac:chgData name="" userId="6d8806ed39ffd86f" providerId="LiveId" clId="{6A1F3DD5-AC4D-40A3-9FA1-A53AFAA2DE05}" dt="2025-11-18T10:52:47.215" v="346" actId="478"/>
          <ac:spMkLst>
            <pc:docMk/>
            <pc:sldMk cId="0" sldId="273"/>
            <ac:spMk id="17" creationId="{00000000-0000-0000-0000-000000000000}"/>
          </ac:spMkLst>
        </pc:spChg>
        <pc:spChg chg="del mod">
          <ac:chgData name="" userId="6d8806ed39ffd86f" providerId="LiveId" clId="{6A1F3DD5-AC4D-40A3-9FA1-A53AFAA2DE05}" dt="2025-11-18T10:52:47.215" v="346" actId="478"/>
          <ac:spMkLst>
            <pc:docMk/>
            <pc:sldMk cId="0" sldId="273"/>
            <ac:spMk id="18" creationId="{00000000-0000-0000-0000-000000000000}"/>
          </ac:spMkLst>
        </pc:spChg>
        <pc:spChg chg="del mod">
          <ac:chgData name="" userId="6d8806ed39ffd86f" providerId="LiveId" clId="{6A1F3DD5-AC4D-40A3-9FA1-A53AFAA2DE05}" dt="2025-11-18T10:52:41.598" v="345" actId="478"/>
          <ac:spMkLst>
            <pc:docMk/>
            <pc:sldMk cId="0" sldId="273"/>
            <ac:spMk id="19" creationId="{00000000-0000-0000-0000-000000000000}"/>
          </ac:spMkLst>
        </pc:spChg>
        <pc:spChg chg="del mod">
          <ac:chgData name="" userId="6d8806ed39ffd86f" providerId="LiveId" clId="{6A1F3DD5-AC4D-40A3-9FA1-A53AFAA2DE05}" dt="2025-11-18T10:52:41.598" v="345" actId="478"/>
          <ac:spMkLst>
            <pc:docMk/>
            <pc:sldMk cId="0" sldId="273"/>
            <ac:spMk id="20" creationId="{00000000-0000-0000-0000-000000000000}"/>
          </ac:spMkLst>
        </pc:spChg>
        <pc:spChg chg="del mod">
          <ac:chgData name="" userId="6d8806ed39ffd86f" providerId="LiveId" clId="{6A1F3DD5-AC4D-40A3-9FA1-A53AFAA2DE05}" dt="2025-11-18T10:52:41.598" v="345" actId="478"/>
          <ac:spMkLst>
            <pc:docMk/>
            <pc:sldMk cId="0" sldId="273"/>
            <ac:spMk id="21" creationId="{00000000-0000-0000-0000-000000000000}"/>
          </ac:spMkLst>
        </pc:spChg>
        <pc:spChg chg="del mod">
          <ac:chgData name="" userId="6d8806ed39ffd86f" providerId="LiveId" clId="{6A1F3DD5-AC4D-40A3-9FA1-A53AFAA2DE05}" dt="2025-11-18T10:52:41.598" v="345" actId="478"/>
          <ac:spMkLst>
            <pc:docMk/>
            <pc:sldMk cId="0" sldId="273"/>
            <ac:spMk id="2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61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033235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32448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179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453181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234235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sv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9.svg"/><Relationship Id="rId5" Type="http://schemas.openxmlformats.org/officeDocument/2006/relationships/image" Target="../media/image18.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sv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sv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sv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452473" y="2555438"/>
            <a:ext cx="7211854" cy="1380173"/>
          </a:xfrm>
          <a:prstGeom prst="rect">
            <a:avLst/>
          </a:prstGeom>
          <a:noFill/>
          <a:ln/>
        </p:spPr>
        <p:txBody>
          <a:bodyPr wrap="square" lIns="0" tIns="0" rIns="0" bIns="0" rtlCol="0" anchor="t"/>
          <a:lstStyle/>
          <a:p>
            <a:pPr marL="0" indent="0" algn="l">
              <a:lnSpc>
                <a:spcPts val="5400"/>
              </a:lnSpc>
              <a:buNone/>
            </a:pPr>
            <a:r>
              <a:rPr lang="en-US" sz="4300" dirty="0">
                <a:solidFill>
                  <a:srgbClr val="383838"/>
                </a:solidFill>
                <a:latin typeface="Patrick Hand" pitchFamily="34" charset="0"/>
                <a:ea typeface="Patrick Hand" pitchFamily="34" charset="-122"/>
                <a:cs typeface="Patrick Hand" pitchFamily="34" charset="-120"/>
              </a:rPr>
              <a:t>Belgium Real Estate Market Analysis</a:t>
            </a:r>
            <a:endParaRPr lang="en-US" sz="4300" dirty="0"/>
          </a:p>
        </p:txBody>
      </p:sp>
      <p:sp>
        <p:nvSpPr>
          <p:cNvPr id="4" name="Text 1"/>
          <p:cNvSpPr/>
          <p:nvPr/>
        </p:nvSpPr>
        <p:spPr>
          <a:xfrm>
            <a:off x="6452473" y="4349591"/>
            <a:ext cx="7211854" cy="1324451"/>
          </a:xfrm>
          <a:prstGeom prst="rect">
            <a:avLst/>
          </a:prstGeom>
          <a:noFill/>
          <a:ln/>
        </p:spPr>
        <p:txBody>
          <a:bodyPr wrap="square" lIns="0" tIns="0" rIns="0" bIns="0" rtlCol="0" anchor="t"/>
          <a:lstStyle/>
          <a:p>
            <a:pPr marL="0" indent="0" algn="l">
              <a:lnSpc>
                <a:spcPts val="3450"/>
              </a:lnSpc>
              <a:buNone/>
            </a:pPr>
            <a:r>
              <a:rPr lang="en-US" sz="2150" dirty="0">
                <a:solidFill>
                  <a:srgbClr val="383838"/>
                </a:solidFill>
                <a:latin typeface="Patrick Hand" pitchFamily="34" charset="0"/>
                <a:ea typeface="Patrick Hand" pitchFamily="34" charset="-122"/>
                <a:cs typeface="Patrick Hand" pitchFamily="34" charset="-120"/>
              </a:rPr>
              <a:t>A comprehensive data-driven exploration of Belgium's property market, examining pricing dynamics, regional variations, and key drivers across 16,000 real estate listings.</a:t>
            </a:r>
            <a:endParaRPr lang="en-US" sz="2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35660E-2B57-4EC3-9C15-AEDC9BF5758D}"/>
              </a:ext>
            </a:extLst>
          </p:cNvPr>
          <p:cNvSpPr/>
          <p:nvPr/>
        </p:nvSpPr>
        <p:spPr>
          <a:xfrm>
            <a:off x="4946136" y="3833316"/>
            <a:ext cx="5256182" cy="584775"/>
          </a:xfrm>
          <a:prstGeom prst="rect">
            <a:avLst/>
          </a:prstGeom>
        </p:spPr>
        <p:txBody>
          <a:bodyPr wrap="none">
            <a:spAutoFit/>
          </a:bodyPr>
          <a:lstStyle/>
          <a:p>
            <a:r>
              <a:rPr lang="en-US" sz="3200" dirty="0"/>
              <a:t>*Insert </a:t>
            </a:r>
            <a:r>
              <a:rPr lang="en-US" sz="3200" dirty="0" err="1"/>
              <a:t>Brigi’s</a:t>
            </a:r>
            <a:r>
              <a:rPr lang="en-US" sz="3200" dirty="0"/>
              <a:t> price map here*</a:t>
            </a:r>
          </a:p>
        </p:txBody>
      </p:sp>
      <p:sp>
        <p:nvSpPr>
          <p:cNvPr id="5" name="Text 0">
            <a:extLst>
              <a:ext uri="{FF2B5EF4-FFF2-40B4-BE49-F238E27FC236}">
                <a16:creationId xmlns:a16="http://schemas.microsoft.com/office/drawing/2014/main" id="{C5BE64C9-71FE-4E45-B526-1533F4AEB25C}"/>
              </a:ext>
            </a:extLst>
          </p:cNvPr>
          <p:cNvSpPr/>
          <p:nvPr/>
        </p:nvSpPr>
        <p:spPr>
          <a:xfrm>
            <a:off x="753042" y="452984"/>
            <a:ext cx="5520809" cy="690086"/>
          </a:xfrm>
          <a:prstGeom prst="rect">
            <a:avLst/>
          </a:prstGeom>
          <a:noFill/>
          <a:ln/>
        </p:spPr>
        <p:txBody>
          <a:bodyPr wrap="none" lIns="0" tIns="0" rIns="0" bIns="0" rtlCol="0" anchor="t"/>
          <a:lstStyle/>
          <a:p>
            <a:pPr marL="0" indent="0" algn="l">
              <a:lnSpc>
                <a:spcPts val="5400"/>
              </a:lnSpc>
              <a:buNone/>
            </a:pPr>
            <a:r>
              <a:rPr lang="en-US" sz="4300" dirty="0">
                <a:solidFill>
                  <a:srgbClr val="383838"/>
                </a:solidFill>
                <a:latin typeface="Patrick Hand" pitchFamily="34" charset="0"/>
                <a:ea typeface="Patrick Hand" pitchFamily="34" charset="-122"/>
                <a:cs typeface="Patrick Hand" pitchFamily="34" charset="-120"/>
              </a:rPr>
              <a:t>Apartment Analysis</a:t>
            </a:r>
            <a:endParaRPr lang="en-US" sz="4300" dirty="0"/>
          </a:p>
        </p:txBody>
      </p:sp>
    </p:spTree>
    <p:extLst>
      <p:ext uri="{BB962C8B-B14F-4D97-AF65-F5344CB8AC3E}">
        <p14:creationId xmlns:p14="http://schemas.microsoft.com/office/powerpoint/2010/main" val="3902555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6073" y="1996797"/>
            <a:ext cx="5520809" cy="690086"/>
          </a:xfrm>
          <a:prstGeom prst="rect">
            <a:avLst/>
          </a:prstGeom>
          <a:noFill/>
          <a:ln/>
        </p:spPr>
        <p:txBody>
          <a:bodyPr wrap="none" lIns="0" tIns="0" rIns="0" bIns="0" rtlCol="0" anchor="t"/>
          <a:lstStyle/>
          <a:p>
            <a:pPr marL="0" indent="0" algn="l">
              <a:lnSpc>
                <a:spcPts val="5400"/>
              </a:lnSpc>
              <a:buNone/>
            </a:pPr>
            <a:r>
              <a:rPr lang="en-US" sz="4300" dirty="0">
                <a:solidFill>
                  <a:srgbClr val="383838"/>
                </a:solidFill>
                <a:latin typeface="Patrick Hand" pitchFamily="34" charset="0"/>
                <a:ea typeface="Patrick Hand" pitchFamily="34" charset="-122"/>
                <a:cs typeface="Patrick Hand" pitchFamily="34" charset="-120"/>
              </a:rPr>
              <a:t>House Market Insights</a:t>
            </a:r>
            <a:endParaRPr lang="en-US" sz="4300" dirty="0"/>
          </a:p>
        </p:txBody>
      </p:sp>
      <p:sp>
        <p:nvSpPr>
          <p:cNvPr id="3" name="Text 1"/>
          <p:cNvSpPr/>
          <p:nvPr/>
        </p:nvSpPr>
        <p:spPr>
          <a:xfrm>
            <a:off x="966073" y="3514844"/>
            <a:ext cx="2760345" cy="344924"/>
          </a:xfrm>
          <a:prstGeom prst="rect">
            <a:avLst/>
          </a:prstGeom>
          <a:noFill/>
          <a:ln/>
        </p:spPr>
        <p:txBody>
          <a:bodyPr wrap="none" lIns="0" tIns="0" rIns="0" bIns="0" rtlCol="0" anchor="t"/>
          <a:lstStyle/>
          <a:p>
            <a:pPr marL="0" indent="0" algn="l">
              <a:lnSpc>
                <a:spcPts val="2700"/>
              </a:lnSpc>
              <a:buNone/>
            </a:pPr>
            <a:r>
              <a:rPr lang="en-US" sz="2150" dirty="0">
                <a:solidFill>
                  <a:srgbClr val="383838"/>
                </a:solidFill>
                <a:latin typeface="Patrick Hand" pitchFamily="34" charset="0"/>
                <a:ea typeface="Patrick Hand" pitchFamily="34" charset="-122"/>
                <a:cs typeface="Patrick Hand" pitchFamily="34" charset="-120"/>
              </a:rPr>
              <a:t>Urban Concentration</a:t>
            </a:r>
            <a:endParaRPr lang="en-US" sz="2150" dirty="0"/>
          </a:p>
        </p:txBody>
      </p:sp>
      <p:sp>
        <p:nvSpPr>
          <p:cNvPr id="5" name="Text 3"/>
          <p:cNvSpPr/>
          <p:nvPr/>
        </p:nvSpPr>
        <p:spPr>
          <a:xfrm>
            <a:off x="5313759" y="3514844"/>
            <a:ext cx="2760345" cy="344924"/>
          </a:xfrm>
          <a:prstGeom prst="rect">
            <a:avLst/>
          </a:prstGeom>
          <a:noFill/>
          <a:ln/>
        </p:spPr>
        <p:txBody>
          <a:bodyPr wrap="none" lIns="0" tIns="0" rIns="0" bIns="0" rtlCol="0" anchor="t"/>
          <a:lstStyle/>
          <a:p>
            <a:pPr marL="0" indent="0" algn="l">
              <a:lnSpc>
                <a:spcPts val="2700"/>
              </a:lnSpc>
              <a:buNone/>
            </a:pPr>
            <a:r>
              <a:rPr lang="en-US" sz="2150" dirty="0">
                <a:solidFill>
                  <a:srgbClr val="383838"/>
                </a:solidFill>
                <a:latin typeface="Patrick Hand" pitchFamily="34" charset="0"/>
                <a:ea typeface="Patrick Hand" pitchFamily="34" charset="-122"/>
                <a:cs typeface="Patrick Hand" pitchFamily="34" charset="-120"/>
              </a:rPr>
              <a:t>Price Drivers</a:t>
            </a:r>
            <a:endParaRPr lang="en-US" sz="2150" dirty="0"/>
          </a:p>
        </p:txBody>
      </p:sp>
      <p:sp>
        <p:nvSpPr>
          <p:cNvPr id="6" name="Text 4"/>
          <p:cNvSpPr/>
          <p:nvPr/>
        </p:nvSpPr>
        <p:spPr>
          <a:xfrm>
            <a:off x="5313759" y="4025384"/>
            <a:ext cx="4002762" cy="2207419"/>
          </a:xfrm>
          <a:prstGeom prst="rect">
            <a:avLst/>
          </a:prstGeom>
          <a:noFill/>
          <a:ln/>
        </p:spPr>
        <p:txBody>
          <a:bodyPr wrap="square" lIns="0" tIns="0" rIns="0" bIns="0" rtlCol="0" anchor="t"/>
          <a:lstStyle/>
          <a:p>
            <a:pPr marL="0" indent="0" algn="l">
              <a:lnSpc>
                <a:spcPts val="3450"/>
              </a:lnSpc>
              <a:buNone/>
            </a:pPr>
            <a:endParaRPr lang="en-US" sz="2150" dirty="0"/>
          </a:p>
        </p:txBody>
      </p:sp>
      <p:sp>
        <p:nvSpPr>
          <p:cNvPr id="7" name="Text 5"/>
          <p:cNvSpPr/>
          <p:nvPr/>
        </p:nvSpPr>
        <p:spPr>
          <a:xfrm>
            <a:off x="9661565" y="3514844"/>
            <a:ext cx="2760345" cy="344924"/>
          </a:xfrm>
          <a:prstGeom prst="rect">
            <a:avLst/>
          </a:prstGeom>
          <a:noFill/>
          <a:ln/>
        </p:spPr>
        <p:txBody>
          <a:bodyPr wrap="none" lIns="0" tIns="0" rIns="0" bIns="0" rtlCol="0" anchor="t"/>
          <a:lstStyle/>
          <a:p>
            <a:pPr marL="0" indent="0" algn="l">
              <a:lnSpc>
                <a:spcPts val="2700"/>
              </a:lnSpc>
              <a:buNone/>
            </a:pPr>
            <a:r>
              <a:rPr lang="en-US" sz="2150" dirty="0">
                <a:solidFill>
                  <a:srgbClr val="383838"/>
                </a:solidFill>
                <a:latin typeface="Patrick Hand" pitchFamily="34" charset="0"/>
                <a:ea typeface="Patrick Hand" pitchFamily="34" charset="-122"/>
                <a:cs typeface="Patrick Hand" pitchFamily="34" charset="-120"/>
              </a:rPr>
              <a:t>Feature Premium</a:t>
            </a:r>
            <a:endParaRPr lang="en-US" sz="2150" dirty="0"/>
          </a:p>
        </p:txBody>
      </p:sp>
      <p:sp>
        <p:nvSpPr>
          <p:cNvPr id="8" name="Text 6"/>
          <p:cNvSpPr/>
          <p:nvPr/>
        </p:nvSpPr>
        <p:spPr>
          <a:xfrm>
            <a:off x="9661565" y="4025384"/>
            <a:ext cx="4002643" cy="2207419"/>
          </a:xfrm>
          <a:prstGeom prst="rect">
            <a:avLst/>
          </a:prstGeom>
          <a:noFill/>
          <a:ln/>
        </p:spPr>
        <p:txBody>
          <a:bodyPr wrap="square" lIns="0" tIns="0" rIns="0" bIns="0" rtlCol="0" anchor="t"/>
          <a:lstStyle/>
          <a:p>
            <a:pPr marL="0" indent="0" algn="l">
              <a:lnSpc>
                <a:spcPts val="3450"/>
              </a:lnSpc>
              <a:buNone/>
            </a:pPr>
            <a:endParaRPr lang="en-US" sz="2150" dirty="0"/>
          </a:p>
        </p:txBody>
      </p:sp>
    </p:spTree>
    <p:extLst>
      <p:ext uri="{BB962C8B-B14F-4D97-AF65-F5344CB8AC3E}">
        <p14:creationId xmlns:p14="http://schemas.microsoft.com/office/powerpoint/2010/main" val="39725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15302"/>
          </a:xfrm>
          <a:prstGeom prst="rect">
            <a:avLst/>
          </a:prstGeom>
        </p:spPr>
      </p:pic>
      <p:sp>
        <p:nvSpPr>
          <p:cNvPr id="3" name="Text 0"/>
          <p:cNvSpPr/>
          <p:nvPr/>
        </p:nvSpPr>
        <p:spPr>
          <a:xfrm>
            <a:off x="966073" y="3264694"/>
            <a:ext cx="3864531" cy="483037"/>
          </a:xfrm>
          <a:prstGeom prst="rect">
            <a:avLst/>
          </a:prstGeom>
          <a:noFill/>
          <a:ln/>
        </p:spPr>
        <p:txBody>
          <a:bodyPr wrap="none" lIns="0" tIns="0" rIns="0" bIns="0" rtlCol="0" anchor="t"/>
          <a:lstStyle/>
          <a:p>
            <a:pPr marL="0" indent="0" algn="l">
              <a:lnSpc>
                <a:spcPts val="3800"/>
              </a:lnSpc>
              <a:buNone/>
            </a:pPr>
            <a:r>
              <a:rPr lang="en-US" sz="3600" dirty="0">
                <a:solidFill>
                  <a:srgbClr val="383838"/>
                </a:solidFill>
                <a:latin typeface="Patrick Hand" pitchFamily="34" charset="0"/>
                <a:ea typeface="Patrick Hand" pitchFamily="34" charset="-122"/>
                <a:cs typeface="Patrick Hand" pitchFamily="34" charset="-120"/>
              </a:rPr>
              <a:t>House Market Dynamics</a:t>
            </a:r>
            <a:endParaRPr lang="en-US" sz="3600" dirty="0"/>
          </a:p>
        </p:txBody>
      </p:sp>
      <p:sp>
        <p:nvSpPr>
          <p:cNvPr id="4" name="Shape 1"/>
          <p:cNvSpPr/>
          <p:nvPr/>
        </p:nvSpPr>
        <p:spPr>
          <a:xfrm>
            <a:off x="966073" y="4037528"/>
            <a:ext cx="4103965" cy="2816304"/>
          </a:xfrm>
          <a:prstGeom prst="roundRect">
            <a:avLst>
              <a:gd name="adj" fmla="val 2882"/>
            </a:avLst>
          </a:prstGeom>
          <a:solidFill>
            <a:srgbClr val="E6E6E6"/>
          </a:solidFill>
          <a:ln w="7620">
            <a:solidFill>
              <a:srgbClr val="CCCCCC"/>
            </a:solidFill>
            <a:prstDash val="solid"/>
          </a:ln>
        </p:spPr>
      </p:sp>
      <p:sp>
        <p:nvSpPr>
          <p:cNvPr id="5" name="Shape 2"/>
          <p:cNvSpPr/>
          <p:nvPr/>
        </p:nvSpPr>
        <p:spPr>
          <a:xfrm>
            <a:off x="1166813" y="4238268"/>
            <a:ext cx="579596" cy="579596"/>
          </a:xfrm>
          <a:prstGeom prst="roundRect">
            <a:avLst>
              <a:gd name="adj" fmla="val 15774929"/>
            </a:avLst>
          </a:prstGeom>
          <a:solidFill>
            <a:srgbClr val="CCCCCC"/>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6237" y="4397693"/>
            <a:ext cx="260747" cy="260747"/>
          </a:xfrm>
          <a:prstGeom prst="rect">
            <a:avLst/>
          </a:prstGeom>
        </p:spPr>
      </p:pic>
      <p:sp>
        <p:nvSpPr>
          <p:cNvPr id="7" name="Text 3"/>
          <p:cNvSpPr/>
          <p:nvPr/>
        </p:nvSpPr>
        <p:spPr>
          <a:xfrm>
            <a:off x="1166813" y="5010983"/>
            <a:ext cx="2318742" cy="289917"/>
          </a:xfrm>
          <a:prstGeom prst="rect">
            <a:avLst/>
          </a:prstGeom>
          <a:noFill/>
          <a:ln/>
        </p:spPr>
        <p:txBody>
          <a:bodyPr wrap="none" lIns="0" tIns="0" rIns="0" bIns="0" rtlCol="0" anchor="t"/>
          <a:lstStyle/>
          <a:p>
            <a:pPr marL="0" indent="0" algn="l">
              <a:lnSpc>
                <a:spcPts val="2250"/>
              </a:lnSpc>
              <a:buNone/>
            </a:pPr>
            <a:r>
              <a:rPr lang="en-US" sz="2400" dirty="0">
                <a:solidFill>
                  <a:srgbClr val="383838"/>
                </a:solidFill>
                <a:latin typeface="Patrick Hand" pitchFamily="34" charset="0"/>
                <a:ea typeface="Patrick Hand" pitchFamily="34" charset="-122"/>
                <a:cs typeface="Patrick Hand" pitchFamily="34" charset="-120"/>
              </a:rPr>
              <a:t>Suburban Demand</a:t>
            </a:r>
            <a:endParaRPr lang="en-US" sz="2400" dirty="0"/>
          </a:p>
        </p:txBody>
      </p:sp>
      <p:sp>
        <p:nvSpPr>
          <p:cNvPr id="8" name="Text 4"/>
          <p:cNvSpPr/>
          <p:nvPr/>
        </p:nvSpPr>
        <p:spPr>
          <a:xfrm>
            <a:off x="1166813" y="5416748"/>
            <a:ext cx="3702487" cy="927259"/>
          </a:xfrm>
          <a:prstGeom prst="rect">
            <a:avLst/>
          </a:prstGeom>
          <a:noFill/>
          <a:ln/>
        </p:spPr>
        <p:txBody>
          <a:bodyPr wrap="square" lIns="0" tIns="0" rIns="0" bIns="0" rtlCol="0" anchor="t"/>
          <a:lstStyle/>
          <a:p>
            <a:pPr marL="0" indent="0" algn="l">
              <a:lnSpc>
                <a:spcPts val="2400"/>
              </a:lnSpc>
              <a:buNone/>
            </a:pPr>
            <a:r>
              <a:rPr lang="en-US" dirty="0">
                <a:solidFill>
                  <a:srgbClr val="383838"/>
                </a:solidFill>
                <a:latin typeface="Patrick Hand" pitchFamily="34" charset="0"/>
                <a:ea typeface="Patrick Hand" pitchFamily="34" charset="-122"/>
                <a:cs typeface="Patrick Hand" pitchFamily="34" charset="-120"/>
              </a:rPr>
              <a:t>Houses concentrate in suburban and rural areas, with land surface area emerging as a critical price determinant beyond livable space.</a:t>
            </a:r>
            <a:endParaRPr lang="en-US" dirty="0"/>
          </a:p>
        </p:txBody>
      </p:sp>
      <p:sp>
        <p:nvSpPr>
          <p:cNvPr id="9" name="Shape 5"/>
          <p:cNvSpPr/>
          <p:nvPr/>
        </p:nvSpPr>
        <p:spPr>
          <a:xfrm>
            <a:off x="5263158" y="4037528"/>
            <a:ext cx="4103965" cy="2816304"/>
          </a:xfrm>
          <a:prstGeom prst="roundRect">
            <a:avLst>
              <a:gd name="adj" fmla="val 2882"/>
            </a:avLst>
          </a:prstGeom>
          <a:solidFill>
            <a:srgbClr val="E6E6E6"/>
          </a:solidFill>
          <a:ln w="7620">
            <a:solidFill>
              <a:srgbClr val="CCCCCC"/>
            </a:solidFill>
            <a:prstDash val="solid"/>
          </a:ln>
        </p:spPr>
      </p:sp>
      <p:sp>
        <p:nvSpPr>
          <p:cNvPr id="10" name="Shape 6"/>
          <p:cNvSpPr/>
          <p:nvPr/>
        </p:nvSpPr>
        <p:spPr>
          <a:xfrm>
            <a:off x="5463897" y="4238268"/>
            <a:ext cx="579596" cy="579596"/>
          </a:xfrm>
          <a:prstGeom prst="roundRect">
            <a:avLst>
              <a:gd name="adj" fmla="val 15774929"/>
            </a:avLst>
          </a:prstGeom>
          <a:solidFill>
            <a:srgbClr val="CCCCCC"/>
          </a:solidFill>
          <a:ln/>
        </p:spPr>
      </p:sp>
      <p:pic>
        <p:nvPicPr>
          <p:cNvPr id="11"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5623322" y="4397693"/>
            <a:ext cx="260747" cy="260747"/>
          </a:xfrm>
          <a:prstGeom prst="rect">
            <a:avLst/>
          </a:prstGeom>
        </p:spPr>
      </p:pic>
      <p:sp>
        <p:nvSpPr>
          <p:cNvPr id="12" name="Text 7"/>
          <p:cNvSpPr/>
          <p:nvPr/>
        </p:nvSpPr>
        <p:spPr>
          <a:xfrm>
            <a:off x="5463897" y="5010983"/>
            <a:ext cx="2318742" cy="289917"/>
          </a:xfrm>
          <a:prstGeom prst="rect">
            <a:avLst/>
          </a:prstGeom>
          <a:noFill/>
          <a:ln/>
        </p:spPr>
        <p:txBody>
          <a:bodyPr wrap="none" lIns="0" tIns="0" rIns="0" bIns="0" rtlCol="0" anchor="t"/>
          <a:lstStyle/>
          <a:p>
            <a:pPr marL="0" indent="0" algn="l">
              <a:lnSpc>
                <a:spcPts val="2250"/>
              </a:lnSpc>
              <a:buNone/>
            </a:pPr>
            <a:r>
              <a:rPr lang="en-US" sz="2400" dirty="0">
                <a:solidFill>
                  <a:srgbClr val="383838"/>
                </a:solidFill>
                <a:latin typeface="Patrick Hand" pitchFamily="34" charset="0"/>
                <a:ea typeface="Patrick Hand" pitchFamily="34" charset="-122"/>
                <a:cs typeface="Patrick Hand" pitchFamily="34" charset="-120"/>
              </a:rPr>
              <a:t>Garden Premium</a:t>
            </a:r>
            <a:endParaRPr lang="en-US" sz="2400" dirty="0"/>
          </a:p>
        </p:txBody>
      </p:sp>
      <p:sp>
        <p:nvSpPr>
          <p:cNvPr id="13" name="Text 8"/>
          <p:cNvSpPr/>
          <p:nvPr/>
        </p:nvSpPr>
        <p:spPr>
          <a:xfrm>
            <a:off x="5463897" y="5416748"/>
            <a:ext cx="3702487" cy="1236345"/>
          </a:xfrm>
          <a:prstGeom prst="rect">
            <a:avLst/>
          </a:prstGeom>
          <a:noFill/>
          <a:ln/>
        </p:spPr>
        <p:txBody>
          <a:bodyPr wrap="square" lIns="0" tIns="0" rIns="0" bIns="0" rtlCol="0" anchor="t"/>
          <a:lstStyle/>
          <a:p>
            <a:pPr marL="0" indent="0" algn="l">
              <a:lnSpc>
                <a:spcPts val="2400"/>
              </a:lnSpc>
              <a:buNone/>
            </a:pPr>
            <a:r>
              <a:rPr lang="en-US" dirty="0">
                <a:solidFill>
                  <a:srgbClr val="383838"/>
                </a:solidFill>
                <a:latin typeface="Patrick Hand" pitchFamily="34" charset="0"/>
                <a:ea typeface="Patrick Hand" pitchFamily="34" charset="-122"/>
                <a:cs typeface="Patrick Hand" pitchFamily="34" charset="-120"/>
              </a:rPr>
              <a:t>Properties with gardens command significant premiums, particularly in family-oriented markets. Garden size correlates strongly with overall property value.</a:t>
            </a:r>
            <a:endParaRPr lang="en-US" dirty="0"/>
          </a:p>
        </p:txBody>
      </p:sp>
      <p:sp>
        <p:nvSpPr>
          <p:cNvPr id="14" name="Shape 9"/>
          <p:cNvSpPr/>
          <p:nvPr/>
        </p:nvSpPr>
        <p:spPr>
          <a:xfrm>
            <a:off x="9560243" y="4037528"/>
            <a:ext cx="4103965" cy="2816304"/>
          </a:xfrm>
          <a:prstGeom prst="roundRect">
            <a:avLst>
              <a:gd name="adj" fmla="val 2882"/>
            </a:avLst>
          </a:prstGeom>
          <a:solidFill>
            <a:srgbClr val="E6E6E6"/>
          </a:solidFill>
          <a:ln w="7620">
            <a:solidFill>
              <a:srgbClr val="CCCCCC"/>
            </a:solidFill>
            <a:prstDash val="solid"/>
          </a:ln>
        </p:spPr>
      </p:sp>
      <p:sp>
        <p:nvSpPr>
          <p:cNvPr id="15" name="Shape 10"/>
          <p:cNvSpPr/>
          <p:nvPr/>
        </p:nvSpPr>
        <p:spPr>
          <a:xfrm>
            <a:off x="9760982" y="4238268"/>
            <a:ext cx="579596" cy="579596"/>
          </a:xfrm>
          <a:prstGeom prst="roundRect">
            <a:avLst>
              <a:gd name="adj" fmla="val 15774929"/>
            </a:avLst>
          </a:prstGeom>
          <a:solidFill>
            <a:srgbClr val="CCCCCC"/>
          </a:solidFill>
          <a:ln/>
        </p:spPr>
      </p:sp>
      <p:pic>
        <p:nvPicPr>
          <p:cNvPr id="16"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9920407" y="4397693"/>
            <a:ext cx="260747" cy="260747"/>
          </a:xfrm>
          <a:prstGeom prst="rect">
            <a:avLst/>
          </a:prstGeom>
        </p:spPr>
      </p:pic>
      <p:sp>
        <p:nvSpPr>
          <p:cNvPr id="17" name="Text 11"/>
          <p:cNvSpPr/>
          <p:nvPr/>
        </p:nvSpPr>
        <p:spPr>
          <a:xfrm>
            <a:off x="9760982" y="5010983"/>
            <a:ext cx="2318742" cy="289917"/>
          </a:xfrm>
          <a:prstGeom prst="rect">
            <a:avLst/>
          </a:prstGeom>
          <a:noFill/>
          <a:ln/>
        </p:spPr>
        <p:txBody>
          <a:bodyPr wrap="none" lIns="0" tIns="0" rIns="0" bIns="0" rtlCol="0" anchor="t"/>
          <a:lstStyle/>
          <a:p>
            <a:pPr marL="0" indent="0" algn="l">
              <a:lnSpc>
                <a:spcPts val="2250"/>
              </a:lnSpc>
              <a:buNone/>
            </a:pPr>
            <a:r>
              <a:rPr lang="en-US" sz="2400" dirty="0">
                <a:solidFill>
                  <a:srgbClr val="383838"/>
                </a:solidFill>
                <a:latin typeface="Patrick Hand" pitchFamily="34" charset="0"/>
                <a:ea typeface="Patrick Hand" pitchFamily="34" charset="-122"/>
                <a:cs typeface="Patrick Hand" pitchFamily="34" charset="-120"/>
              </a:rPr>
              <a:t>Size Matters</a:t>
            </a:r>
            <a:endParaRPr lang="en-US" sz="2400" dirty="0"/>
          </a:p>
        </p:txBody>
      </p:sp>
      <p:sp>
        <p:nvSpPr>
          <p:cNvPr id="18" name="Text 12"/>
          <p:cNvSpPr/>
          <p:nvPr/>
        </p:nvSpPr>
        <p:spPr>
          <a:xfrm>
            <a:off x="9760982" y="5416748"/>
            <a:ext cx="3702487" cy="927259"/>
          </a:xfrm>
          <a:prstGeom prst="rect">
            <a:avLst/>
          </a:prstGeom>
          <a:noFill/>
          <a:ln/>
        </p:spPr>
        <p:txBody>
          <a:bodyPr wrap="square" lIns="0" tIns="0" rIns="0" bIns="0" rtlCol="0" anchor="t"/>
          <a:lstStyle/>
          <a:p>
            <a:pPr marL="0" indent="0" algn="l">
              <a:lnSpc>
                <a:spcPts val="2400"/>
              </a:lnSpc>
              <a:buNone/>
            </a:pPr>
            <a:r>
              <a:rPr lang="en-US" dirty="0">
                <a:solidFill>
                  <a:srgbClr val="383838"/>
                </a:solidFill>
                <a:latin typeface="Patrick Hand" pitchFamily="34" charset="0"/>
                <a:ea typeface="Patrick Hand" pitchFamily="34" charset="-122"/>
                <a:cs typeface="Patrick Hand" pitchFamily="34" charset="-120"/>
              </a:rPr>
              <a:t>House prices show stronger correlation with total plot size than apartments. Larger properties with 4+ bedrooms dominate premium pricing segments.</a:t>
            </a:r>
            <a:endParaRPr lang="en-US" dirty="0"/>
          </a:p>
        </p:txBody>
      </p:sp>
      <p:sp>
        <p:nvSpPr>
          <p:cNvPr id="19" name="Text 13"/>
          <p:cNvSpPr/>
          <p:nvPr/>
        </p:nvSpPr>
        <p:spPr>
          <a:xfrm>
            <a:off x="966073" y="7071122"/>
            <a:ext cx="12698254" cy="309086"/>
          </a:xfrm>
          <a:prstGeom prst="rect">
            <a:avLst/>
          </a:prstGeom>
          <a:noFill/>
          <a:ln/>
        </p:spPr>
        <p:txBody>
          <a:bodyPr wrap="none" lIns="0" tIns="0" rIns="0" bIns="0" rtlCol="0" anchor="t"/>
          <a:lstStyle/>
          <a:p>
            <a:pPr marL="0" indent="0" algn="l">
              <a:lnSpc>
                <a:spcPts val="2400"/>
              </a:lnSpc>
              <a:buNone/>
            </a:pPr>
            <a:r>
              <a:rPr lang="en-US" sz="2000" dirty="0">
                <a:solidFill>
                  <a:srgbClr val="383838"/>
                </a:solidFill>
                <a:latin typeface="Patrick Hand" pitchFamily="34" charset="0"/>
                <a:ea typeface="Patrick Hand" pitchFamily="34" charset="-122"/>
                <a:cs typeface="Patrick Hand" pitchFamily="34" charset="-120"/>
              </a:rPr>
              <a:t>The house segment demonstrates distinct buyer preferences compared to apartments, with emphasis on outdoor space, privacy, and </a:t>
            </a:r>
          </a:p>
          <a:p>
            <a:pPr marL="0" indent="0" algn="l">
              <a:lnSpc>
                <a:spcPts val="2400"/>
              </a:lnSpc>
              <a:buNone/>
            </a:pPr>
            <a:r>
              <a:rPr lang="en-US" sz="2000" dirty="0">
                <a:solidFill>
                  <a:srgbClr val="383838"/>
                </a:solidFill>
                <a:latin typeface="Patrick Hand" pitchFamily="34" charset="0"/>
                <a:ea typeface="Patrick Hand" pitchFamily="34" charset="-122"/>
                <a:cs typeface="Patrick Hand" pitchFamily="34" charset="-120"/>
              </a:rPr>
              <a:t>room for families to grow.</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35660E-2B57-4EC3-9C15-AEDC9BF5758D}"/>
              </a:ext>
            </a:extLst>
          </p:cNvPr>
          <p:cNvSpPr/>
          <p:nvPr/>
        </p:nvSpPr>
        <p:spPr>
          <a:xfrm>
            <a:off x="4946136" y="3833316"/>
            <a:ext cx="5195268" cy="584775"/>
          </a:xfrm>
          <a:prstGeom prst="rect">
            <a:avLst/>
          </a:prstGeom>
        </p:spPr>
        <p:txBody>
          <a:bodyPr wrap="none">
            <a:spAutoFit/>
          </a:bodyPr>
          <a:lstStyle/>
          <a:p>
            <a:r>
              <a:rPr lang="en-US" sz="3200" dirty="0"/>
              <a:t>*Insert </a:t>
            </a:r>
            <a:r>
              <a:rPr lang="en-US" sz="3200" dirty="0" err="1"/>
              <a:t>Esra’s</a:t>
            </a:r>
            <a:r>
              <a:rPr lang="en-US" sz="3200" dirty="0"/>
              <a:t> price map here*</a:t>
            </a:r>
          </a:p>
        </p:txBody>
      </p:sp>
      <p:sp>
        <p:nvSpPr>
          <p:cNvPr id="5" name="Text 0">
            <a:extLst>
              <a:ext uri="{FF2B5EF4-FFF2-40B4-BE49-F238E27FC236}">
                <a16:creationId xmlns:a16="http://schemas.microsoft.com/office/drawing/2014/main" id="{C5BE64C9-71FE-4E45-B526-1533F4AEB25C}"/>
              </a:ext>
            </a:extLst>
          </p:cNvPr>
          <p:cNvSpPr/>
          <p:nvPr/>
        </p:nvSpPr>
        <p:spPr>
          <a:xfrm>
            <a:off x="753042" y="452984"/>
            <a:ext cx="5520809" cy="690086"/>
          </a:xfrm>
          <a:prstGeom prst="rect">
            <a:avLst/>
          </a:prstGeom>
          <a:noFill/>
          <a:ln/>
        </p:spPr>
        <p:txBody>
          <a:bodyPr wrap="none" lIns="0" tIns="0" rIns="0" bIns="0" rtlCol="0" anchor="t"/>
          <a:lstStyle/>
          <a:p>
            <a:pPr marL="0" indent="0" algn="l">
              <a:lnSpc>
                <a:spcPts val="5400"/>
              </a:lnSpc>
              <a:buNone/>
            </a:pPr>
            <a:r>
              <a:rPr lang="en-US" sz="4300" dirty="0">
                <a:solidFill>
                  <a:srgbClr val="383838"/>
                </a:solidFill>
                <a:latin typeface="Patrick Hand" pitchFamily="34" charset="0"/>
                <a:ea typeface="Patrick Hand" pitchFamily="34" charset="-122"/>
                <a:cs typeface="Patrick Hand" pitchFamily="34" charset="-120"/>
              </a:rPr>
              <a:t>House Analysis</a:t>
            </a:r>
            <a:endParaRPr lang="en-US" sz="4300" dirty="0"/>
          </a:p>
        </p:txBody>
      </p:sp>
    </p:spTree>
    <p:extLst>
      <p:ext uri="{BB962C8B-B14F-4D97-AF65-F5344CB8AC3E}">
        <p14:creationId xmlns:p14="http://schemas.microsoft.com/office/powerpoint/2010/main" val="3900836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6273" y="515541"/>
            <a:ext cx="3060740" cy="375047"/>
          </a:xfrm>
          <a:prstGeom prst="rect">
            <a:avLst/>
          </a:prstGeom>
          <a:noFill/>
          <a:ln/>
        </p:spPr>
        <p:txBody>
          <a:bodyPr wrap="none" lIns="0" tIns="0" rIns="0" bIns="0" rtlCol="0" anchor="t"/>
          <a:lstStyle/>
          <a:p>
            <a:pPr marL="0" indent="0" algn="l">
              <a:lnSpc>
                <a:spcPts val="2950"/>
              </a:lnSpc>
              <a:buNone/>
            </a:pPr>
            <a:r>
              <a:rPr lang="en-US" sz="3600" dirty="0">
                <a:solidFill>
                  <a:srgbClr val="383838"/>
                </a:solidFill>
                <a:latin typeface="Patrick Hand" pitchFamily="34" charset="0"/>
                <a:ea typeface="Patrick Hand" pitchFamily="34" charset="-122"/>
                <a:cs typeface="Patrick Hand" pitchFamily="34" charset="-120"/>
              </a:rPr>
              <a:t>Commercial &amp; Land Analysis</a:t>
            </a:r>
            <a:endParaRPr lang="en-US" sz="3600" dirty="0"/>
          </a:p>
        </p:txBody>
      </p:sp>
      <p:sp>
        <p:nvSpPr>
          <p:cNvPr id="3" name="Text 1"/>
          <p:cNvSpPr/>
          <p:nvPr/>
        </p:nvSpPr>
        <p:spPr>
          <a:xfrm>
            <a:off x="656273" y="1265396"/>
            <a:ext cx="1800106" cy="225028"/>
          </a:xfrm>
          <a:prstGeom prst="rect">
            <a:avLst/>
          </a:prstGeom>
          <a:noFill/>
          <a:ln/>
        </p:spPr>
        <p:txBody>
          <a:bodyPr wrap="none" lIns="0" tIns="0" rIns="0" bIns="0" rtlCol="0" anchor="t"/>
          <a:lstStyle/>
          <a:p>
            <a:pPr marL="0" indent="0" algn="l">
              <a:lnSpc>
                <a:spcPts val="1750"/>
              </a:lnSpc>
              <a:buNone/>
            </a:pPr>
            <a:r>
              <a:rPr lang="en-US" sz="2400" dirty="0">
                <a:solidFill>
                  <a:srgbClr val="383838"/>
                </a:solidFill>
                <a:latin typeface="Patrick Hand" pitchFamily="34" charset="0"/>
                <a:ea typeface="Patrick Hand" pitchFamily="34" charset="-122"/>
                <a:cs typeface="Patrick Hand" pitchFamily="34" charset="-120"/>
              </a:rPr>
              <a:t>Market Characteristics</a:t>
            </a:r>
            <a:endParaRPr lang="en-US" sz="2400" dirty="0"/>
          </a:p>
        </p:txBody>
      </p:sp>
      <p:pic>
        <p:nvPicPr>
          <p:cNvPr id="6" name="Image 0" descr="preencoded.png"/>
          <p:cNvPicPr>
            <a:picLocks noChangeAspect="1"/>
          </p:cNvPicPr>
          <p:nvPr/>
        </p:nvPicPr>
        <p:blipFill>
          <a:blip r:embed="rId3"/>
          <a:stretch>
            <a:fillRect/>
          </a:stretch>
        </p:blipFill>
        <p:spPr>
          <a:xfrm>
            <a:off x="8350984" y="611326"/>
            <a:ext cx="6275427" cy="6275427"/>
          </a:xfrm>
          <a:prstGeom prst="rect">
            <a:avLst/>
          </a:prstGeom>
        </p:spPr>
      </p:pic>
      <p:sp>
        <p:nvSpPr>
          <p:cNvPr id="7" name="Shape 4"/>
          <p:cNvSpPr/>
          <p:nvPr/>
        </p:nvSpPr>
        <p:spPr>
          <a:xfrm>
            <a:off x="265034" y="6955304"/>
            <a:ext cx="6583918" cy="1087755"/>
          </a:xfrm>
          <a:prstGeom prst="roundRect">
            <a:avLst>
              <a:gd name="adj" fmla="val 6725"/>
            </a:avLst>
          </a:prstGeom>
          <a:solidFill>
            <a:srgbClr val="F7F7F7"/>
          </a:solidFill>
          <a:ln w="15240">
            <a:solidFill>
              <a:srgbClr val="CCCCCC"/>
            </a:solidFill>
            <a:prstDash val="solid"/>
          </a:ln>
        </p:spPr>
      </p:sp>
      <p:sp>
        <p:nvSpPr>
          <p:cNvPr id="9" name="Text 6"/>
          <p:cNvSpPr/>
          <p:nvPr/>
        </p:nvSpPr>
        <p:spPr>
          <a:xfrm>
            <a:off x="727987" y="7064990"/>
            <a:ext cx="1581388" cy="187523"/>
          </a:xfrm>
          <a:prstGeom prst="rect">
            <a:avLst/>
          </a:prstGeom>
          <a:noFill/>
          <a:ln/>
        </p:spPr>
        <p:txBody>
          <a:bodyPr wrap="none" lIns="0" tIns="0" rIns="0" bIns="0" rtlCol="0" anchor="t"/>
          <a:lstStyle/>
          <a:p>
            <a:pPr marL="0" indent="0" algn="l">
              <a:lnSpc>
                <a:spcPts val="1450"/>
              </a:lnSpc>
              <a:buNone/>
            </a:pPr>
            <a:r>
              <a:rPr lang="en-US" sz="1150" dirty="0">
                <a:solidFill>
                  <a:srgbClr val="383838"/>
                </a:solidFill>
                <a:latin typeface="Patrick Hand" pitchFamily="34" charset="0"/>
                <a:ea typeface="Patrick Hand" pitchFamily="34" charset="-122"/>
                <a:cs typeface="Patrick Hand" pitchFamily="34" charset="-120"/>
              </a:rPr>
              <a:t>Commercial Property Trends</a:t>
            </a:r>
            <a:endParaRPr lang="en-US" sz="1150" dirty="0"/>
          </a:p>
        </p:txBody>
      </p:sp>
      <p:sp>
        <p:nvSpPr>
          <p:cNvPr id="10" name="Text 7"/>
          <p:cNvSpPr/>
          <p:nvPr/>
        </p:nvSpPr>
        <p:spPr>
          <a:xfrm>
            <a:off x="641033" y="7468961"/>
            <a:ext cx="6207919" cy="480060"/>
          </a:xfrm>
          <a:prstGeom prst="rect">
            <a:avLst/>
          </a:prstGeom>
          <a:noFill/>
          <a:ln/>
        </p:spPr>
        <p:txBody>
          <a:bodyPr wrap="square" lIns="0" tIns="0" rIns="0" bIns="0" rtlCol="0" anchor="t"/>
          <a:lstStyle/>
          <a:p>
            <a:pPr marL="0" indent="0" algn="l">
              <a:lnSpc>
                <a:spcPts val="1850"/>
              </a:lnSpc>
              <a:buNone/>
            </a:pPr>
            <a:endParaRPr lang="en-US" sz="1150" dirty="0"/>
          </a:p>
        </p:txBody>
      </p:sp>
      <p:sp>
        <p:nvSpPr>
          <p:cNvPr id="11" name="Shape 8"/>
          <p:cNvSpPr/>
          <p:nvPr/>
        </p:nvSpPr>
        <p:spPr>
          <a:xfrm>
            <a:off x="7435810" y="6964203"/>
            <a:ext cx="6584037" cy="1087755"/>
          </a:xfrm>
          <a:prstGeom prst="roundRect">
            <a:avLst>
              <a:gd name="adj" fmla="val 6725"/>
            </a:avLst>
          </a:prstGeom>
          <a:solidFill>
            <a:srgbClr val="F7F7F7"/>
          </a:solidFill>
          <a:ln w="15240">
            <a:solidFill>
              <a:srgbClr val="CCCCCC"/>
            </a:solidFill>
            <a:prstDash val="solid"/>
          </a:ln>
        </p:spPr>
      </p:sp>
      <p:sp>
        <p:nvSpPr>
          <p:cNvPr id="13" name="Text 10"/>
          <p:cNvSpPr/>
          <p:nvPr/>
        </p:nvSpPr>
        <p:spPr>
          <a:xfrm>
            <a:off x="7600950" y="6999159"/>
            <a:ext cx="1500068" cy="187523"/>
          </a:xfrm>
          <a:prstGeom prst="rect">
            <a:avLst/>
          </a:prstGeom>
          <a:noFill/>
          <a:ln/>
        </p:spPr>
        <p:txBody>
          <a:bodyPr wrap="none" lIns="0" tIns="0" rIns="0" bIns="0" rtlCol="0" anchor="t"/>
          <a:lstStyle/>
          <a:p>
            <a:pPr marL="0" indent="0" algn="l">
              <a:lnSpc>
                <a:spcPts val="1450"/>
              </a:lnSpc>
              <a:buNone/>
            </a:pPr>
            <a:r>
              <a:rPr lang="en-US" sz="1150" dirty="0">
                <a:solidFill>
                  <a:srgbClr val="383838"/>
                </a:solidFill>
                <a:latin typeface="Patrick Hand" pitchFamily="34" charset="0"/>
                <a:ea typeface="Patrick Hand" pitchFamily="34" charset="-122"/>
                <a:cs typeface="Patrick Hand" pitchFamily="34" charset="-120"/>
              </a:rPr>
              <a:t>Land Valuations</a:t>
            </a:r>
            <a:endParaRPr lang="en-US" sz="1150" dirty="0"/>
          </a:p>
        </p:txBody>
      </p:sp>
      <p:sp>
        <p:nvSpPr>
          <p:cNvPr id="14" name="Text 11"/>
          <p:cNvSpPr/>
          <p:nvPr/>
        </p:nvSpPr>
        <p:spPr>
          <a:xfrm>
            <a:off x="7600950" y="7468961"/>
            <a:ext cx="6208038" cy="480060"/>
          </a:xfrm>
          <a:prstGeom prst="rect">
            <a:avLst/>
          </a:prstGeom>
          <a:noFill/>
          <a:ln/>
        </p:spPr>
        <p:txBody>
          <a:bodyPr wrap="square" lIns="0" tIns="0" rIns="0" bIns="0" rtlCol="0" anchor="t"/>
          <a:lstStyle/>
          <a:p>
            <a:pPr marL="0" indent="0" algn="l">
              <a:lnSpc>
                <a:spcPts val="1850"/>
              </a:lnSpc>
              <a:buNone/>
            </a:pPr>
            <a:endParaRPr lang="en-US" sz="11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35660E-2B57-4EC3-9C15-AEDC9BF5758D}"/>
              </a:ext>
            </a:extLst>
          </p:cNvPr>
          <p:cNvSpPr/>
          <p:nvPr/>
        </p:nvSpPr>
        <p:spPr>
          <a:xfrm>
            <a:off x="4946136" y="3833316"/>
            <a:ext cx="5447517" cy="584775"/>
          </a:xfrm>
          <a:prstGeom prst="rect">
            <a:avLst/>
          </a:prstGeom>
        </p:spPr>
        <p:txBody>
          <a:bodyPr wrap="none">
            <a:spAutoFit/>
          </a:bodyPr>
          <a:lstStyle/>
          <a:p>
            <a:r>
              <a:rPr lang="en-US" sz="3200" dirty="0"/>
              <a:t>*Insert </a:t>
            </a:r>
            <a:r>
              <a:rPr lang="en-US" sz="3200" dirty="0" err="1"/>
              <a:t>Astha’s</a:t>
            </a:r>
            <a:r>
              <a:rPr lang="en-US" sz="3200" dirty="0"/>
              <a:t> price map here*</a:t>
            </a:r>
          </a:p>
        </p:txBody>
      </p:sp>
      <p:sp>
        <p:nvSpPr>
          <p:cNvPr id="5" name="Text 0">
            <a:extLst>
              <a:ext uri="{FF2B5EF4-FFF2-40B4-BE49-F238E27FC236}">
                <a16:creationId xmlns:a16="http://schemas.microsoft.com/office/drawing/2014/main" id="{C5BE64C9-71FE-4E45-B526-1533F4AEB25C}"/>
              </a:ext>
            </a:extLst>
          </p:cNvPr>
          <p:cNvSpPr/>
          <p:nvPr/>
        </p:nvSpPr>
        <p:spPr>
          <a:xfrm>
            <a:off x="753042" y="452984"/>
            <a:ext cx="5520809" cy="690086"/>
          </a:xfrm>
          <a:prstGeom prst="rect">
            <a:avLst/>
          </a:prstGeom>
          <a:noFill/>
          <a:ln/>
        </p:spPr>
        <p:txBody>
          <a:bodyPr wrap="none" lIns="0" tIns="0" rIns="0" bIns="0" rtlCol="0" anchor="t"/>
          <a:lstStyle/>
          <a:p>
            <a:pPr>
              <a:lnSpc>
                <a:spcPts val="2950"/>
              </a:lnSpc>
            </a:pPr>
            <a:r>
              <a:rPr lang="en-US" sz="4400" dirty="0">
                <a:solidFill>
                  <a:srgbClr val="383838"/>
                </a:solidFill>
                <a:latin typeface="Patrick Hand" pitchFamily="34" charset="0"/>
                <a:ea typeface="Patrick Hand" pitchFamily="34" charset="-122"/>
                <a:cs typeface="Patrick Hand" pitchFamily="34" charset="-120"/>
              </a:rPr>
              <a:t>Commercial &amp; Land Analysis</a:t>
            </a:r>
            <a:endParaRPr lang="en-US" sz="4400" dirty="0"/>
          </a:p>
        </p:txBody>
      </p:sp>
    </p:spTree>
    <p:extLst>
      <p:ext uri="{BB962C8B-B14F-4D97-AF65-F5344CB8AC3E}">
        <p14:creationId xmlns:p14="http://schemas.microsoft.com/office/powerpoint/2010/main" val="1342399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6073" y="899160"/>
            <a:ext cx="4692729" cy="586502"/>
          </a:xfrm>
          <a:prstGeom prst="rect">
            <a:avLst/>
          </a:prstGeom>
          <a:noFill/>
          <a:ln/>
        </p:spPr>
        <p:txBody>
          <a:bodyPr wrap="none" lIns="0" tIns="0" rIns="0" bIns="0" rtlCol="0" anchor="t"/>
          <a:lstStyle/>
          <a:p>
            <a:pPr marL="0" indent="0" algn="l">
              <a:lnSpc>
                <a:spcPts val="4600"/>
              </a:lnSpc>
              <a:buNone/>
            </a:pPr>
            <a:r>
              <a:rPr lang="en-US" sz="3650" dirty="0">
                <a:solidFill>
                  <a:srgbClr val="383838"/>
                </a:solidFill>
                <a:latin typeface="Patrick Hand" pitchFamily="34" charset="0"/>
                <a:ea typeface="Patrick Hand" pitchFamily="34" charset="-122"/>
                <a:cs typeface="Patrick Hand" pitchFamily="34" charset="-120"/>
              </a:rPr>
              <a:t>Garage &amp; Features Analysis</a:t>
            </a:r>
            <a:endParaRPr lang="en-US" sz="3650" dirty="0"/>
          </a:p>
        </p:txBody>
      </p:sp>
      <p:sp>
        <p:nvSpPr>
          <p:cNvPr id="3" name="Text 1"/>
          <p:cNvSpPr/>
          <p:nvPr/>
        </p:nvSpPr>
        <p:spPr>
          <a:xfrm>
            <a:off x="966073" y="1551742"/>
            <a:ext cx="12698254" cy="375404"/>
          </a:xfrm>
          <a:prstGeom prst="rect">
            <a:avLst/>
          </a:prstGeom>
          <a:noFill/>
          <a:ln/>
        </p:spPr>
        <p:txBody>
          <a:bodyPr wrap="none" lIns="0" tIns="0" rIns="0" bIns="0" rtlCol="0" anchor="t"/>
          <a:lstStyle/>
          <a:p>
            <a:pPr marL="0" indent="0" algn="l">
              <a:lnSpc>
                <a:spcPts val="2950"/>
              </a:lnSpc>
              <a:buNone/>
            </a:pPr>
            <a:r>
              <a:rPr lang="en-US" sz="2400" dirty="0">
                <a:solidFill>
                  <a:srgbClr val="383838"/>
                </a:solidFill>
                <a:latin typeface="Patrick Hand" pitchFamily="34" charset="0"/>
                <a:ea typeface="Patrick Hand" pitchFamily="34" charset="-122"/>
                <a:cs typeface="Patrick Hand" pitchFamily="34" charset="-120"/>
              </a:rPr>
              <a:t>Understanding how physical amenities impact property valuations reveals critical pricing patterns </a:t>
            </a:r>
          </a:p>
          <a:p>
            <a:pPr marL="0" indent="0" algn="l">
              <a:lnSpc>
                <a:spcPts val="2950"/>
              </a:lnSpc>
              <a:buNone/>
            </a:pPr>
            <a:r>
              <a:rPr lang="en-US" sz="2400" dirty="0">
                <a:solidFill>
                  <a:srgbClr val="383838"/>
                </a:solidFill>
                <a:latin typeface="Patrick Hand" pitchFamily="34" charset="0"/>
                <a:ea typeface="Patrick Hand" pitchFamily="34" charset="-122"/>
                <a:cs typeface="Patrick Hand" pitchFamily="34" charset="-120"/>
              </a:rPr>
              <a:t>across Belgium's diverse real estate landscape.</a:t>
            </a:r>
            <a:endParaRPr lang="en-US" sz="24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073" y="2594253"/>
            <a:ext cx="703898" cy="703898"/>
          </a:xfrm>
          <a:prstGeom prst="rect">
            <a:avLst/>
          </a:prstGeom>
        </p:spPr>
      </p:pic>
      <p:sp>
        <p:nvSpPr>
          <p:cNvPr id="5" name="Text 2"/>
          <p:cNvSpPr/>
          <p:nvPr/>
        </p:nvSpPr>
        <p:spPr>
          <a:xfrm>
            <a:off x="1963222" y="2792135"/>
            <a:ext cx="2346365" cy="293251"/>
          </a:xfrm>
          <a:prstGeom prst="rect">
            <a:avLst/>
          </a:prstGeom>
          <a:noFill/>
          <a:ln/>
        </p:spPr>
        <p:txBody>
          <a:bodyPr wrap="none" lIns="0" tIns="0" rIns="0" bIns="0" rtlCol="0" anchor="t"/>
          <a:lstStyle/>
          <a:p>
            <a:pPr marL="0" indent="0" algn="l">
              <a:lnSpc>
                <a:spcPts val="2300"/>
              </a:lnSpc>
              <a:buNone/>
            </a:pPr>
            <a:r>
              <a:rPr lang="en-US" sz="2400" dirty="0">
                <a:solidFill>
                  <a:srgbClr val="383838"/>
                </a:solidFill>
                <a:latin typeface="Patrick Hand" pitchFamily="34" charset="0"/>
                <a:ea typeface="Patrick Hand" pitchFamily="34" charset="-122"/>
                <a:cs typeface="Patrick Hand" pitchFamily="34" charset="-120"/>
              </a:rPr>
              <a:t>Garage Count</a:t>
            </a:r>
            <a:endParaRPr lang="en-US" sz="2400" dirty="0"/>
          </a:p>
        </p:txBody>
      </p:sp>
      <p:sp>
        <p:nvSpPr>
          <p:cNvPr id="6" name="Text 3"/>
          <p:cNvSpPr/>
          <p:nvPr/>
        </p:nvSpPr>
        <p:spPr>
          <a:xfrm>
            <a:off x="1963222" y="3226118"/>
            <a:ext cx="5205293" cy="1501616"/>
          </a:xfrm>
          <a:prstGeom prst="rect">
            <a:avLst/>
          </a:prstGeom>
          <a:noFill/>
          <a:ln/>
        </p:spPr>
        <p:txBody>
          <a:bodyPr wrap="square" lIns="0" tIns="0" rIns="0" bIns="0" rtlCol="0" anchor="t"/>
          <a:lstStyle/>
          <a:p>
            <a:pPr marL="0" indent="0" algn="l">
              <a:lnSpc>
                <a:spcPts val="2950"/>
              </a:lnSpc>
              <a:buNone/>
            </a:pPr>
            <a:r>
              <a:rPr lang="en-US" sz="2400" dirty="0">
                <a:solidFill>
                  <a:srgbClr val="383838"/>
                </a:solidFill>
                <a:latin typeface="Patrick Hand" pitchFamily="34" charset="0"/>
                <a:ea typeface="Patrick Hand" pitchFamily="34" charset="-122"/>
                <a:cs typeface="Patrick Hand" pitchFamily="34" charset="-120"/>
              </a:rPr>
              <a:t>Properties with multiple garage spaces command significant premiums, particularly in urban centers where parking is scarce. Each additional garage adds measurable value to overall property price.</a:t>
            </a:r>
            <a:endParaRPr lang="en-US" sz="240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461766" y="2594253"/>
            <a:ext cx="703898" cy="703898"/>
          </a:xfrm>
          <a:prstGeom prst="rect">
            <a:avLst/>
          </a:prstGeom>
        </p:spPr>
      </p:pic>
      <p:sp>
        <p:nvSpPr>
          <p:cNvPr id="8" name="Text 4"/>
          <p:cNvSpPr/>
          <p:nvPr/>
        </p:nvSpPr>
        <p:spPr>
          <a:xfrm>
            <a:off x="8458914" y="2792135"/>
            <a:ext cx="2346365" cy="293251"/>
          </a:xfrm>
          <a:prstGeom prst="rect">
            <a:avLst/>
          </a:prstGeom>
          <a:noFill/>
          <a:ln/>
        </p:spPr>
        <p:txBody>
          <a:bodyPr wrap="none" lIns="0" tIns="0" rIns="0" bIns="0" rtlCol="0" anchor="t"/>
          <a:lstStyle/>
          <a:p>
            <a:pPr marL="0" indent="0" algn="l">
              <a:lnSpc>
                <a:spcPts val="2300"/>
              </a:lnSpc>
              <a:buNone/>
            </a:pPr>
            <a:r>
              <a:rPr lang="en-US" sz="2400" dirty="0">
                <a:solidFill>
                  <a:srgbClr val="383838"/>
                </a:solidFill>
                <a:latin typeface="Patrick Hand" pitchFamily="34" charset="0"/>
                <a:ea typeface="Patrick Hand" pitchFamily="34" charset="-122"/>
                <a:cs typeface="Patrick Hand" pitchFamily="34" charset="-120"/>
              </a:rPr>
              <a:t>Garden &amp; Outdoor Space</a:t>
            </a:r>
            <a:endParaRPr lang="en-US" sz="2400" dirty="0"/>
          </a:p>
        </p:txBody>
      </p:sp>
      <p:sp>
        <p:nvSpPr>
          <p:cNvPr id="9" name="Text 5"/>
          <p:cNvSpPr/>
          <p:nvPr/>
        </p:nvSpPr>
        <p:spPr>
          <a:xfrm>
            <a:off x="8458914" y="3226118"/>
            <a:ext cx="5205413" cy="1126212"/>
          </a:xfrm>
          <a:prstGeom prst="rect">
            <a:avLst/>
          </a:prstGeom>
          <a:noFill/>
          <a:ln/>
        </p:spPr>
        <p:txBody>
          <a:bodyPr wrap="square" lIns="0" tIns="0" rIns="0" bIns="0" rtlCol="0" anchor="t"/>
          <a:lstStyle/>
          <a:p>
            <a:pPr marL="0" indent="0" algn="l">
              <a:lnSpc>
                <a:spcPts val="2950"/>
              </a:lnSpc>
              <a:buNone/>
            </a:pPr>
            <a:r>
              <a:rPr lang="en-US" sz="2400" dirty="0">
                <a:solidFill>
                  <a:srgbClr val="383838"/>
                </a:solidFill>
                <a:latin typeface="Patrick Hand" pitchFamily="34" charset="0"/>
                <a:ea typeface="Patrick Hand" pitchFamily="34" charset="-122"/>
                <a:cs typeface="Patrick Hand" pitchFamily="34" charset="-120"/>
              </a:rPr>
              <a:t>Garden presence substantially increases property appeal and pricing, with larger outdoor areas correlating strongly with premium pricing in suburban and rural markets.</a:t>
            </a:r>
            <a:endParaRPr lang="en-US" sz="240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966073" y="5196959"/>
            <a:ext cx="703898" cy="703898"/>
          </a:xfrm>
          <a:prstGeom prst="rect">
            <a:avLst/>
          </a:prstGeom>
        </p:spPr>
      </p:pic>
      <p:sp>
        <p:nvSpPr>
          <p:cNvPr id="11" name="Text 6"/>
          <p:cNvSpPr/>
          <p:nvPr/>
        </p:nvSpPr>
        <p:spPr>
          <a:xfrm>
            <a:off x="1963222" y="5394841"/>
            <a:ext cx="2346365" cy="293251"/>
          </a:xfrm>
          <a:prstGeom prst="rect">
            <a:avLst/>
          </a:prstGeom>
          <a:noFill/>
          <a:ln/>
        </p:spPr>
        <p:txBody>
          <a:bodyPr wrap="none" lIns="0" tIns="0" rIns="0" bIns="0" rtlCol="0" anchor="t"/>
          <a:lstStyle/>
          <a:p>
            <a:pPr marL="0" indent="0" algn="l">
              <a:lnSpc>
                <a:spcPts val="2300"/>
              </a:lnSpc>
              <a:buNone/>
            </a:pPr>
            <a:r>
              <a:rPr lang="en-US" sz="2400" dirty="0">
                <a:solidFill>
                  <a:srgbClr val="383838"/>
                </a:solidFill>
                <a:latin typeface="Patrick Hand" pitchFamily="34" charset="0"/>
                <a:ea typeface="Patrick Hand" pitchFamily="34" charset="-122"/>
                <a:cs typeface="Patrick Hand" pitchFamily="34" charset="-120"/>
              </a:rPr>
              <a:t>Terrace &amp; Balcony</a:t>
            </a:r>
            <a:endParaRPr lang="en-US" sz="2400" dirty="0"/>
          </a:p>
        </p:txBody>
      </p:sp>
      <p:sp>
        <p:nvSpPr>
          <p:cNvPr id="12" name="Text 7"/>
          <p:cNvSpPr/>
          <p:nvPr/>
        </p:nvSpPr>
        <p:spPr>
          <a:xfrm>
            <a:off x="1963222" y="5828824"/>
            <a:ext cx="5205293" cy="1501616"/>
          </a:xfrm>
          <a:prstGeom prst="rect">
            <a:avLst/>
          </a:prstGeom>
          <a:noFill/>
          <a:ln/>
        </p:spPr>
        <p:txBody>
          <a:bodyPr wrap="square" lIns="0" tIns="0" rIns="0" bIns="0" rtlCol="0" anchor="t"/>
          <a:lstStyle/>
          <a:p>
            <a:pPr marL="0" indent="0" algn="l">
              <a:lnSpc>
                <a:spcPts val="2950"/>
              </a:lnSpc>
              <a:buNone/>
            </a:pPr>
            <a:r>
              <a:rPr lang="en-US" sz="2400" dirty="0">
                <a:solidFill>
                  <a:srgbClr val="383838"/>
                </a:solidFill>
                <a:latin typeface="Patrick Hand" pitchFamily="34" charset="0"/>
                <a:ea typeface="Patrick Hand" pitchFamily="34" charset="-122"/>
                <a:cs typeface="Patrick Hand" pitchFamily="34" charset="-120"/>
              </a:rPr>
              <a:t>Terrace availability adds considerable value, especially in apartment segments. Properties with quality outdoor living spaces consistently outperform comparable listings without these features.</a:t>
            </a:r>
            <a:endParaRPr lang="en-US" sz="2400" dirty="0"/>
          </a:p>
        </p:txBody>
      </p:sp>
      <p:pic>
        <p:nvPicPr>
          <p:cNvPr id="13"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461766" y="5196959"/>
            <a:ext cx="703898" cy="703898"/>
          </a:xfrm>
          <a:prstGeom prst="rect">
            <a:avLst/>
          </a:prstGeom>
        </p:spPr>
      </p:pic>
      <p:sp>
        <p:nvSpPr>
          <p:cNvPr id="14" name="Text 8"/>
          <p:cNvSpPr/>
          <p:nvPr/>
        </p:nvSpPr>
        <p:spPr>
          <a:xfrm>
            <a:off x="8458914" y="5394841"/>
            <a:ext cx="2346365" cy="293251"/>
          </a:xfrm>
          <a:prstGeom prst="rect">
            <a:avLst/>
          </a:prstGeom>
          <a:noFill/>
          <a:ln/>
        </p:spPr>
        <p:txBody>
          <a:bodyPr wrap="none" lIns="0" tIns="0" rIns="0" bIns="0" rtlCol="0" anchor="t"/>
          <a:lstStyle/>
          <a:p>
            <a:pPr marL="0" indent="0" algn="l">
              <a:lnSpc>
                <a:spcPts val="2300"/>
              </a:lnSpc>
              <a:buNone/>
            </a:pPr>
            <a:r>
              <a:rPr lang="en-US" sz="2400" dirty="0">
                <a:solidFill>
                  <a:srgbClr val="383838"/>
                </a:solidFill>
                <a:latin typeface="Patrick Hand" pitchFamily="34" charset="0"/>
                <a:ea typeface="Patrick Hand" pitchFamily="34" charset="-122"/>
                <a:cs typeface="Patrick Hand" pitchFamily="34" charset="-120"/>
              </a:rPr>
              <a:t>Swimming Pool</a:t>
            </a:r>
            <a:endParaRPr lang="en-US" sz="2400" dirty="0"/>
          </a:p>
        </p:txBody>
      </p:sp>
      <p:sp>
        <p:nvSpPr>
          <p:cNvPr id="15" name="Text 9"/>
          <p:cNvSpPr/>
          <p:nvPr/>
        </p:nvSpPr>
        <p:spPr>
          <a:xfrm>
            <a:off x="8458914" y="5828824"/>
            <a:ext cx="5205413" cy="1126212"/>
          </a:xfrm>
          <a:prstGeom prst="rect">
            <a:avLst/>
          </a:prstGeom>
          <a:noFill/>
          <a:ln/>
        </p:spPr>
        <p:txBody>
          <a:bodyPr wrap="square" lIns="0" tIns="0" rIns="0" bIns="0" rtlCol="0" anchor="t"/>
          <a:lstStyle/>
          <a:p>
            <a:pPr marL="0" indent="0" algn="l">
              <a:lnSpc>
                <a:spcPts val="2950"/>
              </a:lnSpc>
              <a:buNone/>
            </a:pPr>
            <a:r>
              <a:rPr lang="en-US" sz="2400" dirty="0">
                <a:solidFill>
                  <a:srgbClr val="383838"/>
                </a:solidFill>
                <a:latin typeface="Patrick Hand" pitchFamily="34" charset="0"/>
                <a:ea typeface="Patrick Hand" pitchFamily="34" charset="-122"/>
                <a:cs typeface="Patrick Hand" pitchFamily="34" charset="-120"/>
              </a:rPr>
              <a:t>Pool presence signals luxury positioning and dramatically affects pricing, though the impact varies significantly by property type and regional climate preferences.</a:t>
            </a:r>
            <a:endParaRPr 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0696" y="369391"/>
            <a:ext cx="6236375" cy="549473"/>
          </a:xfrm>
          <a:prstGeom prst="rect">
            <a:avLst/>
          </a:prstGeom>
          <a:noFill/>
          <a:ln/>
        </p:spPr>
        <p:txBody>
          <a:bodyPr wrap="none" lIns="0" tIns="0" rIns="0" bIns="0" rtlCol="0" anchor="t"/>
          <a:lstStyle/>
          <a:p>
            <a:pPr marL="0" indent="0" algn="l">
              <a:lnSpc>
                <a:spcPts val="4300"/>
              </a:lnSpc>
              <a:buNone/>
            </a:pPr>
            <a:r>
              <a:rPr lang="en-US" sz="4000" dirty="0">
                <a:solidFill>
                  <a:srgbClr val="383838"/>
                </a:solidFill>
                <a:latin typeface="Patrick Hand" pitchFamily="34" charset="0"/>
                <a:ea typeface="Patrick Hand" pitchFamily="34" charset="-122"/>
                <a:cs typeface="Patrick Hand" pitchFamily="34" charset="-120"/>
              </a:rPr>
              <a:t>Key Insights Across All Property Types</a:t>
            </a:r>
            <a:endParaRPr lang="en-US" sz="4000" dirty="0"/>
          </a:p>
        </p:txBody>
      </p:sp>
      <p:sp>
        <p:nvSpPr>
          <p:cNvPr id="3" name="Shape 1"/>
          <p:cNvSpPr/>
          <p:nvPr/>
        </p:nvSpPr>
        <p:spPr>
          <a:xfrm>
            <a:off x="810696" y="1498401"/>
            <a:ext cx="494586" cy="494586"/>
          </a:xfrm>
          <a:prstGeom prst="roundRect">
            <a:avLst>
              <a:gd name="adj" fmla="val 18667"/>
            </a:avLst>
          </a:prstGeom>
          <a:solidFill>
            <a:srgbClr val="E6E6E6"/>
          </a:solidFill>
          <a:ln w="7620">
            <a:solidFill>
              <a:srgbClr val="CCCCCC"/>
            </a:solidFill>
            <a:prstDash val="solid"/>
          </a:ln>
        </p:spPr>
      </p:sp>
      <p:sp>
        <p:nvSpPr>
          <p:cNvPr id="4" name="Text 2"/>
          <p:cNvSpPr/>
          <p:nvPr/>
        </p:nvSpPr>
        <p:spPr>
          <a:xfrm>
            <a:off x="1525071" y="1573887"/>
            <a:ext cx="3300770" cy="274677"/>
          </a:xfrm>
          <a:prstGeom prst="rect">
            <a:avLst/>
          </a:prstGeom>
          <a:noFill/>
          <a:ln/>
        </p:spPr>
        <p:txBody>
          <a:bodyPr wrap="none" lIns="0" tIns="0" rIns="0" bIns="0" rtlCol="0" anchor="t"/>
          <a:lstStyle/>
          <a:p>
            <a:pPr marL="0" indent="0" algn="l">
              <a:lnSpc>
                <a:spcPts val="2150"/>
              </a:lnSpc>
              <a:buNone/>
            </a:pPr>
            <a:r>
              <a:rPr lang="en-US" sz="2000" b="1" u="sng" dirty="0">
                <a:solidFill>
                  <a:srgbClr val="383838"/>
                </a:solidFill>
                <a:latin typeface="Patrick Hand" pitchFamily="34" charset="0"/>
                <a:ea typeface="Patrick Hand" pitchFamily="34" charset="-122"/>
                <a:cs typeface="Patrick Hand" pitchFamily="34" charset="-120"/>
              </a:rPr>
              <a:t>Livable Surface: The Primary Price Driver</a:t>
            </a:r>
            <a:endParaRPr lang="en-US" sz="2000" b="1" u="sng" dirty="0"/>
          </a:p>
        </p:txBody>
      </p:sp>
      <p:sp>
        <p:nvSpPr>
          <p:cNvPr id="5" name="Text 3"/>
          <p:cNvSpPr/>
          <p:nvPr/>
        </p:nvSpPr>
        <p:spPr>
          <a:xfrm>
            <a:off x="1525071" y="1980366"/>
            <a:ext cx="5501759" cy="1054775"/>
          </a:xfrm>
          <a:prstGeom prst="rect">
            <a:avLst/>
          </a:prstGeom>
          <a:noFill/>
          <a:ln/>
        </p:spPr>
        <p:txBody>
          <a:bodyPr wrap="square" lIns="0" tIns="0" rIns="0" bIns="0" rtlCol="0" anchor="t"/>
          <a:lstStyle/>
          <a:p>
            <a:pPr marL="0" indent="0" algn="l">
              <a:lnSpc>
                <a:spcPts val="2750"/>
              </a:lnSpc>
              <a:buNone/>
            </a:pPr>
            <a:r>
              <a:rPr lang="en-US" sz="2000" dirty="0">
                <a:solidFill>
                  <a:srgbClr val="383838"/>
                </a:solidFill>
                <a:latin typeface="Patrick Hand" pitchFamily="34" charset="0"/>
                <a:ea typeface="Patrick Hand" pitchFamily="34" charset="-122"/>
                <a:cs typeface="Patrick Hand" pitchFamily="34" charset="-120"/>
              </a:rPr>
              <a:t>Square footage of livable space emerges as the strongest predictor of property value, consistently outweighing other factors across all property categories and regions.</a:t>
            </a:r>
            <a:endParaRPr lang="en-US" sz="2000" dirty="0"/>
          </a:p>
        </p:txBody>
      </p:sp>
      <p:sp>
        <p:nvSpPr>
          <p:cNvPr id="6" name="Shape 4"/>
          <p:cNvSpPr/>
          <p:nvPr/>
        </p:nvSpPr>
        <p:spPr>
          <a:xfrm>
            <a:off x="7301507" y="1498401"/>
            <a:ext cx="494586" cy="494586"/>
          </a:xfrm>
          <a:prstGeom prst="roundRect">
            <a:avLst>
              <a:gd name="adj" fmla="val 18667"/>
            </a:avLst>
          </a:prstGeom>
          <a:solidFill>
            <a:srgbClr val="E6E6E6"/>
          </a:solidFill>
          <a:ln w="7620">
            <a:solidFill>
              <a:srgbClr val="CCCCCC"/>
            </a:solidFill>
            <a:prstDash val="solid"/>
          </a:ln>
        </p:spPr>
      </p:sp>
      <p:sp>
        <p:nvSpPr>
          <p:cNvPr id="7" name="Text 5"/>
          <p:cNvSpPr/>
          <p:nvPr/>
        </p:nvSpPr>
        <p:spPr>
          <a:xfrm>
            <a:off x="8015882" y="1573887"/>
            <a:ext cx="4093607" cy="274677"/>
          </a:xfrm>
          <a:prstGeom prst="rect">
            <a:avLst/>
          </a:prstGeom>
          <a:noFill/>
          <a:ln/>
        </p:spPr>
        <p:txBody>
          <a:bodyPr wrap="none" lIns="0" tIns="0" rIns="0" bIns="0" rtlCol="0" anchor="t"/>
          <a:lstStyle/>
          <a:p>
            <a:pPr marL="0" indent="0" algn="l">
              <a:lnSpc>
                <a:spcPts val="2150"/>
              </a:lnSpc>
              <a:buNone/>
            </a:pPr>
            <a:r>
              <a:rPr lang="en-US" sz="2000" b="1" u="sng" dirty="0">
                <a:solidFill>
                  <a:srgbClr val="383838"/>
                </a:solidFill>
                <a:latin typeface="Patrick Hand" pitchFamily="34" charset="0"/>
                <a:ea typeface="Patrick Hand" pitchFamily="34" charset="-122"/>
                <a:cs typeface="Patrick Hand" pitchFamily="34" charset="-120"/>
              </a:rPr>
              <a:t>Provincial Clustering Reveals Geographic Inequality</a:t>
            </a:r>
            <a:endParaRPr lang="en-US" sz="2000" b="1" u="sng" dirty="0"/>
          </a:p>
        </p:txBody>
      </p:sp>
      <p:sp>
        <p:nvSpPr>
          <p:cNvPr id="8" name="Text 6"/>
          <p:cNvSpPr/>
          <p:nvPr/>
        </p:nvSpPr>
        <p:spPr>
          <a:xfrm>
            <a:off x="8015882" y="1980366"/>
            <a:ext cx="5501878" cy="1054775"/>
          </a:xfrm>
          <a:prstGeom prst="rect">
            <a:avLst/>
          </a:prstGeom>
          <a:noFill/>
          <a:ln/>
        </p:spPr>
        <p:txBody>
          <a:bodyPr wrap="square" lIns="0" tIns="0" rIns="0" bIns="0" rtlCol="0" anchor="t"/>
          <a:lstStyle/>
          <a:p>
            <a:pPr marL="0" indent="0" algn="l">
              <a:lnSpc>
                <a:spcPts val="2750"/>
              </a:lnSpc>
              <a:buNone/>
            </a:pPr>
            <a:r>
              <a:rPr lang="en-US" sz="2000" dirty="0">
                <a:solidFill>
                  <a:srgbClr val="383838"/>
                </a:solidFill>
                <a:latin typeface="Patrick Hand" pitchFamily="34" charset="0"/>
                <a:ea typeface="Patrick Hand" pitchFamily="34" charset="-122"/>
                <a:cs typeface="Patrick Hand" pitchFamily="34" charset="-120"/>
              </a:rPr>
              <a:t>Province location creates distinct price clusters, with substantial variations between regions. Clear geographic disparities highlight the importance of location-based modeling approaches.</a:t>
            </a:r>
            <a:endParaRPr lang="en-US" sz="2000" dirty="0"/>
          </a:p>
        </p:txBody>
      </p:sp>
      <p:sp>
        <p:nvSpPr>
          <p:cNvPr id="9" name="Shape 7"/>
          <p:cNvSpPr/>
          <p:nvPr/>
        </p:nvSpPr>
        <p:spPr>
          <a:xfrm>
            <a:off x="810696" y="3474720"/>
            <a:ext cx="494586" cy="494586"/>
          </a:xfrm>
          <a:prstGeom prst="roundRect">
            <a:avLst>
              <a:gd name="adj" fmla="val 18667"/>
            </a:avLst>
          </a:prstGeom>
          <a:solidFill>
            <a:srgbClr val="E6E6E6"/>
          </a:solidFill>
          <a:ln w="7620">
            <a:solidFill>
              <a:srgbClr val="CCCCCC"/>
            </a:solidFill>
            <a:prstDash val="solid"/>
          </a:ln>
        </p:spPr>
      </p:sp>
      <p:sp>
        <p:nvSpPr>
          <p:cNvPr id="10" name="Text 8"/>
          <p:cNvSpPr/>
          <p:nvPr/>
        </p:nvSpPr>
        <p:spPr>
          <a:xfrm>
            <a:off x="1525071" y="3550205"/>
            <a:ext cx="2792492" cy="274677"/>
          </a:xfrm>
          <a:prstGeom prst="rect">
            <a:avLst/>
          </a:prstGeom>
          <a:noFill/>
          <a:ln/>
        </p:spPr>
        <p:txBody>
          <a:bodyPr wrap="none" lIns="0" tIns="0" rIns="0" bIns="0" rtlCol="0" anchor="t"/>
          <a:lstStyle/>
          <a:p>
            <a:pPr marL="0" indent="0" algn="l">
              <a:lnSpc>
                <a:spcPts val="2150"/>
              </a:lnSpc>
              <a:buNone/>
            </a:pPr>
            <a:r>
              <a:rPr lang="en-US" sz="2000" b="1" u="sng" dirty="0">
                <a:solidFill>
                  <a:srgbClr val="383838"/>
                </a:solidFill>
                <a:latin typeface="Patrick Hand" pitchFamily="34" charset="0"/>
                <a:ea typeface="Patrick Hand" pitchFamily="34" charset="-122"/>
                <a:cs typeface="Patrick Hand" pitchFamily="34" charset="-120"/>
              </a:rPr>
              <a:t>Property Type Sensitivity Patterns</a:t>
            </a:r>
            <a:endParaRPr lang="en-US" sz="2000" b="1" u="sng" dirty="0"/>
          </a:p>
        </p:txBody>
      </p:sp>
      <p:sp>
        <p:nvSpPr>
          <p:cNvPr id="11" name="Text 9"/>
          <p:cNvSpPr/>
          <p:nvPr/>
        </p:nvSpPr>
        <p:spPr>
          <a:xfrm>
            <a:off x="1525071" y="3956685"/>
            <a:ext cx="5501759" cy="1054775"/>
          </a:xfrm>
          <a:prstGeom prst="rect">
            <a:avLst/>
          </a:prstGeom>
          <a:noFill/>
          <a:ln/>
        </p:spPr>
        <p:txBody>
          <a:bodyPr wrap="square" lIns="0" tIns="0" rIns="0" bIns="0" rtlCol="0" anchor="t"/>
          <a:lstStyle/>
          <a:p>
            <a:pPr marL="0" indent="0" algn="l">
              <a:lnSpc>
                <a:spcPts val="2750"/>
              </a:lnSpc>
              <a:buNone/>
            </a:pPr>
            <a:r>
              <a:rPr lang="en-US" sz="2000" dirty="0">
                <a:solidFill>
                  <a:srgbClr val="383838"/>
                </a:solidFill>
                <a:latin typeface="Patrick Hand" pitchFamily="34" charset="0"/>
                <a:ea typeface="Patrick Hand" pitchFamily="34" charset="-122"/>
                <a:cs typeface="Patrick Hand" pitchFamily="34" charset="-120"/>
              </a:rPr>
              <a:t>Houses demonstrate higher sensitivity to land surface area, while apartments show greater responsiveness to precise location factors. These distinct behaviors require separate analytical frameworks.</a:t>
            </a:r>
            <a:endParaRPr lang="en-US" sz="2000" dirty="0"/>
          </a:p>
        </p:txBody>
      </p:sp>
      <p:sp>
        <p:nvSpPr>
          <p:cNvPr id="12" name="Shape 10"/>
          <p:cNvSpPr/>
          <p:nvPr/>
        </p:nvSpPr>
        <p:spPr>
          <a:xfrm>
            <a:off x="7301507" y="3474720"/>
            <a:ext cx="494586" cy="494586"/>
          </a:xfrm>
          <a:prstGeom prst="roundRect">
            <a:avLst>
              <a:gd name="adj" fmla="val 18667"/>
            </a:avLst>
          </a:prstGeom>
          <a:solidFill>
            <a:srgbClr val="E6E6E6"/>
          </a:solidFill>
          <a:ln w="7620">
            <a:solidFill>
              <a:srgbClr val="CCCCCC"/>
            </a:solidFill>
            <a:prstDash val="solid"/>
          </a:ln>
        </p:spPr>
      </p:sp>
      <p:sp>
        <p:nvSpPr>
          <p:cNvPr id="13" name="Text 11"/>
          <p:cNvSpPr/>
          <p:nvPr/>
        </p:nvSpPr>
        <p:spPr>
          <a:xfrm>
            <a:off x="8015882" y="3550205"/>
            <a:ext cx="3466028" cy="274677"/>
          </a:xfrm>
          <a:prstGeom prst="rect">
            <a:avLst/>
          </a:prstGeom>
          <a:noFill/>
          <a:ln/>
        </p:spPr>
        <p:txBody>
          <a:bodyPr wrap="none" lIns="0" tIns="0" rIns="0" bIns="0" rtlCol="0" anchor="t"/>
          <a:lstStyle/>
          <a:p>
            <a:pPr marL="0" indent="0" algn="l">
              <a:lnSpc>
                <a:spcPts val="2150"/>
              </a:lnSpc>
              <a:buNone/>
            </a:pPr>
            <a:r>
              <a:rPr lang="en-US" sz="2000" dirty="0">
                <a:solidFill>
                  <a:srgbClr val="383838"/>
                </a:solidFill>
                <a:latin typeface="Patrick Hand" pitchFamily="34" charset="0"/>
                <a:ea typeface="Patrick Hand" pitchFamily="34" charset="-122"/>
                <a:cs typeface="Patrick Hand" pitchFamily="34" charset="-120"/>
              </a:rPr>
              <a:t>Bedroom Count: Diminishing </a:t>
            </a:r>
            <a:r>
              <a:rPr lang="en-US" sz="2000" b="1" u="sng" dirty="0">
                <a:solidFill>
                  <a:srgbClr val="383838"/>
                </a:solidFill>
                <a:latin typeface="Patrick Hand" pitchFamily="34" charset="0"/>
                <a:ea typeface="Patrick Hand" pitchFamily="34" charset="-122"/>
                <a:cs typeface="Patrick Hand" pitchFamily="34" charset="-120"/>
              </a:rPr>
              <a:t>Returns</a:t>
            </a:r>
            <a:r>
              <a:rPr lang="en-US" sz="2000" dirty="0">
                <a:solidFill>
                  <a:srgbClr val="383838"/>
                </a:solidFill>
                <a:latin typeface="Patrick Hand" pitchFamily="34" charset="0"/>
                <a:ea typeface="Patrick Hand" pitchFamily="34" charset="-122"/>
                <a:cs typeface="Patrick Hand" pitchFamily="34" charset="-120"/>
              </a:rPr>
              <a:t> Effect</a:t>
            </a:r>
            <a:endParaRPr lang="en-US" sz="2000" dirty="0"/>
          </a:p>
        </p:txBody>
      </p:sp>
      <p:sp>
        <p:nvSpPr>
          <p:cNvPr id="14" name="Text 12"/>
          <p:cNvSpPr/>
          <p:nvPr/>
        </p:nvSpPr>
        <p:spPr>
          <a:xfrm>
            <a:off x="8015882" y="3956685"/>
            <a:ext cx="5501878" cy="1054775"/>
          </a:xfrm>
          <a:prstGeom prst="rect">
            <a:avLst/>
          </a:prstGeom>
          <a:noFill/>
          <a:ln/>
        </p:spPr>
        <p:txBody>
          <a:bodyPr wrap="square" lIns="0" tIns="0" rIns="0" bIns="0" rtlCol="0" anchor="t"/>
          <a:lstStyle/>
          <a:p>
            <a:pPr marL="0" indent="0" algn="l">
              <a:lnSpc>
                <a:spcPts val="2750"/>
              </a:lnSpc>
              <a:buNone/>
            </a:pPr>
            <a:r>
              <a:rPr lang="en-US" sz="2000" dirty="0">
                <a:solidFill>
                  <a:srgbClr val="383838"/>
                </a:solidFill>
                <a:latin typeface="Patrick Hand" pitchFamily="34" charset="0"/>
                <a:ea typeface="Patrick Hand" pitchFamily="34" charset="-122"/>
                <a:cs typeface="Patrick Hand" pitchFamily="34" charset="-120"/>
              </a:rPr>
              <a:t>Additional bedrooms increase property value, but the marginal impact decreases with each successive room. The relationship follows a logarithmic rather than linear pattern.</a:t>
            </a:r>
            <a:endParaRPr lang="en-US" sz="2000" dirty="0"/>
          </a:p>
        </p:txBody>
      </p:sp>
      <p:sp>
        <p:nvSpPr>
          <p:cNvPr id="15" name="Text 13"/>
          <p:cNvSpPr/>
          <p:nvPr/>
        </p:nvSpPr>
        <p:spPr>
          <a:xfrm>
            <a:off x="810696" y="5478542"/>
            <a:ext cx="2198132" cy="274677"/>
          </a:xfrm>
          <a:prstGeom prst="rect">
            <a:avLst/>
          </a:prstGeom>
          <a:noFill/>
          <a:ln/>
        </p:spPr>
        <p:txBody>
          <a:bodyPr wrap="none" lIns="0" tIns="0" rIns="0" bIns="0" rtlCol="0" anchor="t"/>
          <a:lstStyle/>
          <a:p>
            <a:pPr marL="0" indent="0" algn="l">
              <a:lnSpc>
                <a:spcPts val="2150"/>
              </a:lnSpc>
              <a:buNone/>
            </a:pPr>
            <a:r>
              <a:rPr lang="en-US" sz="2000" dirty="0">
                <a:solidFill>
                  <a:srgbClr val="383838"/>
                </a:solidFill>
                <a:latin typeface="Patrick Hand" pitchFamily="34" charset="0"/>
                <a:ea typeface="Patrick Hand" pitchFamily="34" charset="-122"/>
                <a:cs typeface="Patrick Hand" pitchFamily="34" charset="-120"/>
              </a:rPr>
              <a:t>Extreme </a:t>
            </a:r>
            <a:r>
              <a:rPr lang="en-US" sz="2000" b="1" u="sng" dirty="0">
                <a:solidFill>
                  <a:srgbClr val="383838"/>
                </a:solidFill>
                <a:latin typeface="Patrick Hand" pitchFamily="34" charset="0"/>
                <a:ea typeface="Patrick Hand" pitchFamily="34" charset="-122"/>
                <a:cs typeface="Patrick Hand" pitchFamily="34" charset="-120"/>
              </a:rPr>
              <a:t>Value</a:t>
            </a:r>
            <a:r>
              <a:rPr lang="en-US" sz="2000" dirty="0">
                <a:solidFill>
                  <a:srgbClr val="383838"/>
                </a:solidFill>
                <a:latin typeface="Patrick Hand" pitchFamily="34" charset="0"/>
                <a:ea typeface="Patrick Hand" pitchFamily="34" charset="-122"/>
                <a:cs typeface="Patrick Hand" pitchFamily="34" charset="-120"/>
              </a:rPr>
              <a:t> Impact</a:t>
            </a:r>
            <a:endParaRPr lang="en-US" sz="2000" dirty="0"/>
          </a:p>
        </p:txBody>
      </p:sp>
      <p:sp>
        <p:nvSpPr>
          <p:cNvPr id="16" name="Text 14"/>
          <p:cNvSpPr/>
          <p:nvPr/>
        </p:nvSpPr>
        <p:spPr>
          <a:xfrm>
            <a:off x="810696" y="5973008"/>
            <a:ext cx="6085403" cy="1054775"/>
          </a:xfrm>
          <a:prstGeom prst="rect">
            <a:avLst/>
          </a:prstGeom>
          <a:noFill/>
          <a:ln/>
        </p:spPr>
        <p:txBody>
          <a:bodyPr wrap="square" lIns="0" tIns="0" rIns="0" bIns="0" rtlCol="0" anchor="t"/>
          <a:lstStyle/>
          <a:p>
            <a:pPr marL="0" indent="0" algn="l">
              <a:lnSpc>
                <a:spcPts val="2750"/>
              </a:lnSpc>
              <a:buNone/>
            </a:pPr>
            <a:r>
              <a:rPr lang="en-US" sz="2000" dirty="0">
                <a:solidFill>
                  <a:srgbClr val="383838"/>
                </a:solidFill>
                <a:latin typeface="Patrick Hand" pitchFamily="34" charset="0"/>
                <a:ea typeface="Patrick Hand" pitchFamily="34" charset="-122"/>
                <a:cs typeface="Patrick Hand" pitchFamily="34" charset="-120"/>
              </a:rPr>
              <a:t>Outlier properties significantly distort market averages. Strategic filtering of extreme values is essential for accurate baseline modeling and meaningful market analysis.</a:t>
            </a:r>
            <a:endParaRPr lang="en-US" sz="2000" dirty="0"/>
          </a:p>
        </p:txBody>
      </p:sp>
      <p:sp>
        <p:nvSpPr>
          <p:cNvPr id="17" name="Text 15"/>
          <p:cNvSpPr/>
          <p:nvPr/>
        </p:nvSpPr>
        <p:spPr>
          <a:xfrm>
            <a:off x="7439977" y="5478542"/>
            <a:ext cx="2209324" cy="274677"/>
          </a:xfrm>
          <a:prstGeom prst="rect">
            <a:avLst/>
          </a:prstGeom>
          <a:noFill/>
          <a:ln/>
        </p:spPr>
        <p:txBody>
          <a:bodyPr wrap="none" lIns="0" tIns="0" rIns="0" bIns="0" rtlCol="0" anchor="t"/>
          <a:lstStyle/>
          <a:p>
            <a:pPr marL="0" indent="0" algn="l">
              <a:lnSpc>
                <a:spcPts val="2150"/>
              </a:lnSpc>
              <a:buNone/>
            </a:pPr>
            <a:r>
              <a:rPr lang="en-US" sz="2000" b="1" u="sng" dirty="0">
                <a:solidFill>
                  <a:srgbClr val="383838"/>
                </a:solidFill>
                <a:latin typeface="Patrick Hand" pitchFamily="34" charset="0"/>
                <a:ea typeface="Patrick Hand" pitchFamily="34" charset="-122"/>
                <a:cs typeface="Patrick Hand" pitchFamily="34" charset="-120"/>
              </a:rPr>
              <a:t>Distinct </a:t>
            </a:r>
            <a:r>
              <a:rPr lang="en-US" sz="2000" b="1" dirty="0">
                <a:solidFill>
                  <a:srgbClr val="383838"/>
                </a:solidFill>
                <a:latin typeface="Patrick Hand" pitchFamily="34" charset="0"/>
                <a:ea typeface="Patrick Hand" pitchFamily="34" charset="-122"/>
                <a:cs typeface="Patrick Hand" pitchFamily="34" charset="-120"/>
              </a:rPr>
              <a:t>Property</a:t>
            </a:r>
            <a:r>
              <a:rPr lang="en-US" sz="2000" dirty="0">
                <a:solidFill>
                  <a:srgbClr val="383838"/>
                </a:solidFill>
                <a:latin typeface="Patrick Hand" pitchFamily="34" charset="0"/>
                <a:ea typeface="Patrick Hand" pitchFamily="34" charset="-122"/>
                <a:cs typeface="Patrick Hand" pitchFamily="34" charset="-120"/>
              </a:rPr>
              <a:t> </a:t>
            </a:r>
            <a:r>
              <a:rPr lang="en-US" sz="2000" b="1" dirty="0">
                <a:solidFill>
                  <a:srgbClr val="383838"/>
                </a:solidFill>
                <a:latin typeface="Patrick Hand" pitchFamily="34" charset="0"/>
                <a:ea typeface="Patrick Hand" pitchFamily="34" charset="-122"/>
                <a:cs typeface="Patrick Hand" pitchFamily="34" charset="-120"/>
              </a:rPr>
              <a:t>Behaviors</a:t>
            </a:r>
            <a:endParaRPr lang="en-US" sz="2000" b="1" dirty="0"/>
          </a:p>
        </p:txBody>
      </p:sp>
      <p:sp>
        <p:nvSpPr>
          <p:cNvPr id="18" name="Text 16"/>
          <p:cNvSpPr/>
          <p:nvPr/>
        </p:nvSpPr>
        <p:spPr>
          <a:xfrm>
            <a:off x="7439977" y="5973008"/>
            <a:ext cx="6085403" cy="1054775"/>
          </a:xfrm>
          <a:prstGeom prst="rect">
            <a:avLst/>
          </a:prstGeom>
          <a:noFill/>
          <a:ln/>
        </p:spPr>
        <p:txBody>
          <a:bodyPr wrap="square" lIns="0" tIns="0" rIns="0" bIns="0" rtlCol="0" anchor="t"/>
          <a:lstStyle/>
          <a:p>
            <a:pPr marL="0" indent="0" algn="l">
              <a:lnSpc>
                <a:spcPts val="2750"/>
              </a:lnSpc>
              <a:buNone/>
            </a:pPr>
            <a:r>
              <a:rPr lang="en-US" sz="2000" dirty="0">
                <a:solidFill>
                  <a:srgbClr val="383838"/>
                </a:solidFill>
                <a:latin typeface="Patrick Hand" pitchFamily="34" charset="0"/>
                <a:ea typeface="Patrick Hand" pitchFamily="34" charset="-122"/>
                <a:cs typeface="Patrick Hand" pitchFamily="34" charset="-120"/>
              </a:rPr>
              <a:t>Business properties and land parcels operate under fundamentally different market dynamics compared to residential real estate, requiring independent analytical approaches.</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66073" y="999292"/>
            <a:ext cx="4716661" cy="586502"/>
          </a:xfrm>
          <a:prstGeom prst="rect">
            <a:avLst/>
          </a:prstGeom>
          <a:noFill/>
          <a:ln/>
        </p:spPr>
        <p:txBody>
          <a:bodyPr wrap="none" lIns="0" tIns="0" rIns="0" bIns="0" rtlCol="0" anchor="t"/>
          <a:lstStyle/>
          <a:p>
            <a:pPr marL="0" indent="0" algn="l">
              <a:lnSpc>
                <a:spcPts val="4600"/>
              </a:lnSpc>
              <a:buNone/>
            </a:pPr>
            <a:r>
              <a:rPr lang="en-US" sz="3650" dirty="0">
                <a:solidFill>
                  <a:srgbClr val="383838"/>
                </a:solidFill>
                <a:latin typeface="Patrick Hand" pitchFamily="34" charset="0"/>
                <a:ea typeface="Patrick Hand" pitchFamily="34" charset="-122"/>
                <a:cs typeface="Patrick Hand" pitchFamily="34" charset="-120"/>
              </a:rPr>
              <a:t>Strategic Recommendations</a:t>
            </a:r>
            <a:endParaRPr lang="en-US" sz="3650" dirty="0"/>
          </a:p>
        </p:txBody>
      </p:sp>
      <p:sp>
        <p:nvSpPr>
          <p:cNvPr id="3" name="Text 1"/>
          <p:cNvSpPr/>
          <p:nvPr/>
        </p:nvSpPr>
        <p:spPr>
          <a:xfrm>
            <a:off x="966073" y="2055019"/>
            <a:ext cx="234553" cy="293251"/>
          </a:xfrm>
          <a:prstGeom prst="rect">
            <a:avLst/>
          </a:prstGeom>
          <a:noFill/>
          <a:ln/>
        </p:spPr>
        <p:txBody>
          <a:bodyPr wrap="none" lIns="0" tIns="0" rIns="0" bIns="0" rtlCol="0" anchor="t"/>
          <a:lstStyle/>
          <a:p>
            <a:pPr marL="0" indent="0" algn="l">
              <a:lnSpc>
                <a:spcPts val="2950"/>
              </a:lnSpc>
              <a:buNone/>
            </a:pPr>
            <a:r>
              <a:rPr lang="en-US" sz="2400" dirty="0">
                <a:solidFill>
                  <a:srgbClr val="383838"/>
                </a:solidFill>
                <a:latin typeface="Patrick Hand Light" pitchFamily="34" charset="0"/>
                <a:ea typeface="Patrick Hand Light" pitchFamily="34" charset="-122"/>
                <a:cs typeface="Patrick Hand Light" pitchFamily="34" charset="-120"/>
              </a:rPr>
              <a:t>01</a:t>
            </a:r>
            <a:endParaRPr lang="en-US" sz="2400" dirty="0"/>
          </a:p>
        </p:txBody>
      </p:sp>
      <p:sp>
        <p:nvSpPr>
          <p:cNvPr id="4" name="Shape 2"/>
          <p:cNvSpPr/>
          <p:nvPr/>
        </p:nvSpPr>
        <p:spPr>
          <a:xfrm>
            <a:off x="966073" y="2423279"/>
            <a:ext cx="4076343" cy="30480"/>
          </a:xfrm>
          <a:prstGeom prst="rect">
            <a:avLst/>
          </a:prstGeom>
          <a:solidFill>
            <a:srgbClr val="CCCCCC"/>
          </a:solidFill>
          <a:ln/>
        </p:spPr>
      </p:sp>
      <p:sp>
        <p:nvSpPr>
          <p:cNvPr id="5" name="Text 3"/>
          <p:cNvSpPr/>
          <p:nvPr/>
        </p:nvSpPr>
        <p:spPr>
          <a:xfrm>
            <a:off x="966073" y="2601516"/>
            <a:ext cx="3553539" cy="293251"/>
          </a:xfrm>
          <a:prstGeom prst="rect">
            <a:avLst/>
          </a:prstGeom>
          <a:noFill/>
          <a:ln/>
        </p:spPr>
        <p:txBody>
          <a:bodyPr wrap="none" lIns="0" tIns="0" rIns="0" bIns="0" rtlCol="0" anchor="t"/>
          <a:lstStyle/>
          <a:p>
            <a:pPr marL="0" indent="0" algn="l">
              <a:lnSpc>
                <a:spcPts val="2300"/>
              </a:lnSpc>
              <a:buNone/>
            </a:pPr>
            <a:r>
              <a:rPr lang="en-US" sz="2400" dirty="0">
                <a:solidFill>
                  <a:srgbClr val="383838"/>
                </a:solidFill>
                <a:latin typeface="Patrick Hand" pitchFamily="34" charset="0"/>
                <a:ea typeface="Patrick Hand" pitchFamily="34" charset="-122"/>
                <a:cs typeface="Patrick Hand" pitchFamily="34" charset="-120"/>
              </a:rPr>
              <a:t>Segment ML Models by Property </a:t>
            </a:r>
          </a:p>
          <a:p>
            <a:pPr marL="0" indent="0" algn="l">
              <a:lnSpc>
                <a:spcPts val="2300"/>
              </a:lnSpc>
              <a:buNone/>
            </a:pPr>
            <a:r>
              <a:rPr lang="en-US" sz="2400" dirty="0">
                <a:solidFill>
                  <a:srgbClr val="383838"/>
                </a:solidFill>
                <a:latin typeface="Patrick Hand" pitchFamily="34" charset="0"/>
                <a:ea typeface="Patrick Hand" pitchFamily="34" charset="-122"/>
                <a:cs typeface="Patrick Hand" pitchFamily="34" charset="-120"/>
              </a:rPr>
              <a:t>Category</a:t>
            </a:r>
            <a:endParaRPr lang="en-US" sz="2400" dirty="0"/>
          </a:p>
        </p:txBody>
      </p:sp>
      <p:sp>
        <p:nvSpPr>
          <p:cNvPr id="6" name="Text 4"/>
          <p:cNvSpPr/>
          <p:nvPr/>
        </p:nvSpPr>
        <p:spPr>
          <a:xfrm>
            <a:off x="966073" y="3363992"/>
            <a:ext cx="4076343" cy="1501616"/>
          </a:xfrm>
          <a:prstGeom prst="rect">
            <a:avLst/>
          </a:prstGeom>
          <a:noFill/>
          <a:ln/>
        </p:spPr>
        <p:txBody>
          <a:bodyPr wrap="square" lIns="0" tIns="0" rIns="0" bIns="0" rtlCol="0" anchor="t"/>
          <a:lstStyle/>
          <a:p>
            <a:pPr marL="0" indent="0" algn="l">
              <a:lnSpc>
                <a:spcPts val="2950"/>
              </a:lnSpc>
              <a:buNone/>
            </a:pPr>
            <a:r>
              <a:rPr lang="en-US" sz="2400" dirty="0">
                <a:solidFill>
                  <a:srgbClr val="383838"/>
                </a:solidFill>
                <a:latin typeface="Patrick Hand" pitchFamily="34" charset="0"/>
                <a:ea typeface="Patrick Hand" pitchFamily="34" charset="-122"/>
                <a:cs typeface="Patrick Hand" pitchFamily="34" charset="-120"/>
              </a:rPr>
              <a:t>Build separate machine learning models for houses, apartments, and land/business properties to capture their unique pricing dynamics and feature sensitivities.</a:t>
            </a:r>
            <a:endParaRPr lang="en-US" sz="2400" dirty="0"/>
          </a:p>
        </p:txBody>
      </p:sp>
      <p:sp>
        <p:nvSpPr>
          <p:cNvPr id="7" name="Text 5"/>
          <p:cNvSpPr/>
          <p:nvPr/>
        </p:nvSpPr>
        <p:spPr>
          <a:xfrm>
            <a:off x="5276969" y="2055019"/>
            <a:ext cx="234553" cy="293251"/>
          </a:xfrm>
          <a:prstGeom prst="rect">
            <a:avLst/>
          </a:prstGeom>
          <a:noFill/>
          <a:ln/>
        </p:spPr>
        <p:txBody>
          <a:bodyPr wrap="none" lIns="0" tIns="0" rIns="0" bIns="0" rtlCol="0" anchor="t"/>
          <a:lstStyle/>
          <a:p>
            <a:pPr marL="0" indent="0" algn="l">
              <a:lnSpc>
                <a:spcPts val="2950"/>
              </a:lnSpc>
              <a:buNone/>
            </a:pPr>
            <a:r>
              <a:rPr lang="en-US" sz="2400" dirty="0">
                <a:solidFill>
                  <a:srgbClr val="383838"/>
                </a:solidFill>
                <a:latin typeface="Patrick Hand Light" pitchFamily="34" charset="0"/>
                <a:ea typeface="Patrick Hand Light" pitchFamily="34" charset="-122"/>
                <a:cs typeface="Patrick Hand Light" pitchFamily="34" charset="-120"/>
              </a:rPr>
              <a:t>02</a:t>
            </a:r>
            <a:endParaRPr lang="en-US" sz="2400" dirty="0"/>
          </a:p>
        </p:txBody>
      </p:sp>
      <p:sp>
        <p:nvSpPr>
          <p:cNvPr id="8" name="Shape 6"/>
          <p:cNvSpPr/>
          <p:nvPr/>
        </p:nvSpPr>
        <p:spPr>
          <a:xfrm>
            <a:off x="5276969" y="2423279"/>
            <a:ext cx="4076343" cy="30480"/>
          </a:xfrm>
          <a:prstGeom prst="rect">
            <a:avLst/>
          </a:prstGeom>
          <a:solidFill>
            <a:srgbClr val="CCCCCC"/>
          </a:solidFill>
          <a:ln/>
        </p:spPr>
      </p:sp>
      <p:sp>
        <p:nvSpPr>
          <p:cNvPr id="9" name="Text 7"/>
          <p:cNvSpPr/>
          <p:nvPr/>
        </p:nvSpPr>
        <p:spPr>
          <a:xfrm>
            <a:off x="5276969" y="2601516"/>
            <a:ext cx="2921198" cy="293251"/>
          </a:xfrm>
          <a:prstGeom prst="rect">
            <a:avLst/>
          </a:prstGeom>
          <a:noFill/>
          <a:ln/>
        </p:spPr>
        <p:txBody>
          <a:bodyPr wrap="none" lIns="0" tIns="0" rIns="0" bIns="0" rtlCol="0" anchor="t"/>
          <a:lstStyle/>
          <a:p>
            <a:pPr marL="0" indent="0" algn="l">
              <a:lnSpc>
                <a:spcPts val="2300"/>
              </a:lnSpc>
              <a:buNone/>
            </a:pPr>
            <a:r>
              <a:rPr lang="en-US" sz="2400" dirty="0">
                <a:solidFill>
                  <a:srgbClr val="383838"/>
                </a:solidFill>
                <a:latin typeface="Patrick Hand" pitchFamily="34" charset="0"/>
                <a:ea typeface="Patrick Hand" pitchFamily="34" charset="-122"/>
                <a:cs typeface="Patrick Hand" pitchFamily="34" charset="-120"/>
              </a:rPr>
              <a:t>Leverage Top Correlation Features</a:t>
            </a:r>
            <a:endParaRPr lang="en-US" sz="2400" dirty="0"/>
          </a:p>
        </p:txBody>
      </p:sp>
      <p:sp>
        <p:nvSpPr>
          <p:cNvPr id="10" name="Text 8"/>
          <p:cNvSpPr/>
          <p:nvPr/>
        </p:nvSpPr>
        <p:spPr>
          <a:xfrm>
            <a:off x="5276969" y="3035498"/>
            <a:ext cx="4076343" cy="1501616"/>
          </a:xfrm>
          <a:prstGeom prst="rect">
            <a:avLst/>
          </a:prstGeom>
          <a:noFill/>
          <a:ln/>
        </p:spPr>
        <p:txBody>
          <a:bodyPr wrap="square" lIns="0" tIns="0" rIns="0" bIns="0" rtlCol="0" anchor="t"/>
          <a:lstStyle/>
          <a:p>
            <a:pPr marL="0" indent="0" algn="l">
              <a:lnSpc>
                <a:spcPts val="2950"/>
              </a:lnSpc>
              <a:buNone/>
            </a:pPr>
            <a:r>
              <a:rPr lang="en-US" sz="2400" dirty="0">
                <a:solidFill>
                  <a:srgbClr val="383838"/>
                </a:solidFill>
                <a:latin typeface="Patrick Hand" pitchFamily="34" charset="0"/>
                <a:ea typeface="Patrick Hand" pitchFamily="34" charset="-122"/>
                <a:cs typeface="Patrick Hand" pitchFamily="34" charset="-120"/>
              </a:rPr>
              <a:t>Prioritize surface area, land dimensions, bedroom count, property type classification, and precise location coordinates as primary model inputs for maximum predictive accuracy.</a:t>
            </a:r>
            <a:endParaRPr lang="en-US" sz="2400" dirty="0"/>
          </a:p>
        </p:txBody>
      </p:sp>
      <p:sp>
        <p:nvSpPr>
          <p:cNvPr id="11" name="Text 9"/>
          <p:cNvSpPr/>
          <p:nvPr/>
        </p:nvSpPr>
        <p:spPr>
          <a:xfrm>
            <a:off x="9587865" y="2055019"/>
            <a:ext cx="234553" cy="293251"/>
          </a:xfrm>
          <a:prstGeom prst="rect">
            <a:avLst/>
          </a:prstGeom>
          <a:noFill/>
          <a:ln/>
        </p:spPr>
        <p:txBody>
          <a:bodyPr wrap="none" lIns="0" tIns="0" rIns="0" bIns="0" rtlCol="0" anchor="t"/>
          <a:lstStyle/>
          <a:p>
            <a:pPr marL="0" indent="0" algn="l">
              <a:lnSpc>
                <a:spcPts val="2950"/>
              </a:lnSpc>
              <a:buNone/>
            </a:pPr>
            <a:r>
              <a:rPr lang="en-US" sz="2400" dirty="0">
                <a:solidFill>
                  <a:srgbClr val="383838"/>
                </a:solidFill>
                <a:latin typeface="Patrick Hand Light" pitchFamily="34" charset="0"/>
                <a:ea typeface="Patrick Hand Light" pitchFamily="34" charset="-122"/>
                <a:cs typeface="Patrick Hand Light" pitchFamily="34" charset="-120"/>
              </a:rPr>
              <a:t>03</a:t>
            </a:r>
            <a:endParaRPr lang="en-US" sz="2400" dirty="0"/>
          </a:p>
        </p:txBody>
      </p:sp>
      <p:sp>
        <p:nvSpPr>
          <p:cNvPr id="12" name="Shape 10"/>
          <p:cNvSpPr/>
          <p:nvPr/>
        </p:nvSpPr>
        <p:spPr>
          <a:xfrm>
            <a:off x="9587865" y="2423279"/>
            <a:ext cx="4076462" cy="30480"/>
          </a:xfrm>
          <a:prstGeom prst="rect">
            <a:avLst/>
          </a:prstGeom>
          <a:solidFill>
            <a:srgbClr val="CCCCCC"/>
          </a:solidFill>
          <a:ln/>
        </p:spPr>
      </p:sp>
      <p:sp>
        <p:nvSpPr>
          <p:cNvPr id="13" name="Text 11"/>
          <p:cNvSpPr/>
          <p:nvPr/>
        </p:nvSpPr>
        <p:spPr>
          <a:xfrm>
            <a:off x="9587865" y="2601516"/>
            <a:ext cx="2637830" cy="293251"/>
          </a:xfrm>
          <a:prstGeom prst="rect">
            <a:avLst/>
          </a:prstGeom>
          <a:noFill/>
          <a:ln/>
        </p:spPr>
        <p:txBody>
          <a:bodyPr wrap="none" lIns="0" tIns="0" rIns="0" bIns="0" rtlCol="0" anchor="t"/>
          <a:lstStyle/>
          <a:p>
            <a:pPr marL="0" indent="0" algn="l">
              <a:lnSpc>
                <a:spcPts val="2300"/>
              </a:lnSpc>
              <a:buNone/>
            </a:pPr>
            <a:r>
              <a:rPr lang="en-US" sz="2400" dirty="0">
                <a:solidFill>
                  <a:srgbClr val="383838"/>
                </a:solidFill>
                <a:latin typeface="Patrick Hand" pitchFamily="34" charset="0"/>
                <a:ea typeface="Patrick Hand" pitchFamily="34" charset="-122"/>
                <a:cs typeface="Patrick Hand" pitchFamily="34" charset="-120"/>
              </a:rPr>
              <a:t>Isolate Luxury Market Segment</a:t>
            </a:r>
            <a:endParaRPr lang="en-US" sz="2400" dirty="0"/>
          </a:p>
        </p:txBody>
      </p:sp>
      <p:sp>
        <p:nvSpPr>
          <p:cNvPr id="14" name="Text 12"/>
          <p:cNvSpPr/>
          <p:nvPr/>
        </p:nvSpPr>
        <p:spPr>
          <a:xfrm>
            <a:off x="9587865" y="3035498"/>
            <a:ext cx="4076462" cy="1501616"/>
          </a:xfrm>
          <a:prstGeom prst="rect">
            <a:avLst/>
          </a:prstGeom>
          <a:noFill/>
          <a:ln/>
        </p:spPr>
        <p:txBody>
          <a:bodyPr wrap="square" lIns="0" tIns="0" rIns="0" bIns="0" rtlCol="0" anchor="t"/>
          <a:lstStyle/>
          <a:p>
            <a:pPr marL="0" indent="0" algn="l">
              <a:lnSpc>
                <a:spcPts val="2950"/>
              </a:lnSpc>
              <a:buNone/>
            </a:pPr>
            <a:r>
              <a:rPr lang="en-US" sz="2400" dirty="0">
                <a:solidFill>
                  <a:srgbClr val="383838"/>
                </a:solidFill>
                <a:latin typeface="Patrick Hand" pitchFamily="34" charset="0"/>
                <a:ea typeface="Patrick Hand" pitchFamily="34" charset="-122"/>
                <a:cs typeface="Patrick Hand" pitchFamily="34" charset="-120"/>
              </a:rPr>
              <a:t>Maintain extreme values as a dedicated dataset for luxury market analysis, enabling specialized insights into high-end property dynamics without distorting mainstream models.</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2242" y="639008"/>
            <a:ext cx="2942987" cy="367903"/>
          </a:xfrm>
          <a:prstGeom prst="rect">
            <a:avLst/>
          </a:prstGeom>
          <a:noFill/>
          <a:ln/>
        </p:spPr>
        <p:txBody>
          <a:bodyPr wrap="none" lIns="0" tIns="0" rIns="0" bIns="0" rtlCol="0" anchor="t"/>
          <a:lstStyle/>
          <a:p>
            <a:pPr marL="0" indent="0" algn="l">
              <a:lnSpc>
                <a:spcPts val="2850"/>
              </a:lnSpc>
              <a:buNone/>
            </a:pPr>
            <a:r>
              <a:rPr lang="en-US" sz="4800" dirty="0">
                <a:solidFill>
                  <a:srgbClr val="383838"/>
                </a:solidFill>
                <a:latin typeface="Patrick Hand" pitchFamily="34" charset="0"/>
                <a:ea typeface="Patrick Hand" pitchFamily="34" charset="-122"/>
                <a:cs typeface="Patrick Hand" pitchFamily="34" charset="-120"/>
              </a:rPr>
              <a:t>Project Overview</a:t>
            </a:r>
            <a:endParaRPr lang="en-US" sz="4800" dirty="0"/>
          </a:p>
        </p:txBody>
      </p:sp>
      <p:sp>
        <p:nvSpPr>
          <p:cNvPr id="3" name="Text 1"/>
          <p:cNvSpPr/>
          <p:nvPr/>
        </p:nvSpPr>
        <p:spPr>
          <a:xfrm>
            <a:off x="792242" y="1374577"/>
            <a:ext cx="1765816" cy="220623"/>
          </a:xfrm>
          <a:prstGeom prst="rect">
            <a:avLst/>
          </a:prstGeom>
          <a:noFill/>
          <a:ln/>
        </p:spPr>
        <p:txBody>
          <a:bodyPr wrap="none" lIns="0" tIns="0" rIns="0" bIns="0" rtlCol="0" anchor="t"/>
          <a:lstStyle/>
          <a:p>
            <a:pPr marL="0" indent="0" algn="l">
              <a:lnSpc>
                <a:spcPts val="1700"/>
              </a:lnSpc>
              <a:buNone/>
            </a:pPr>
            <a:r>
              <a:rPr lang="en-US" sz="3200" dirty="0">
                <a:solidFill>
                  <a:srgbClr val="383838"/>
                </a:solidFill>
                <a:latin typeface="Patrick Hand" pitchFamily="34" charset="0"/>
                <a:ea typeface="Patrick Hand" pitchFamily="34" charset="-122"/>
                <a:cs typeface="Patrick Hand" pitchFamily="34" charset="-120"/>
              </a:rPr>
              <a:t>Research Objectives</a:t>
            </a:r>
            <a:endParaRPr lang="en-US" sz="3200" dirty="0"/>
          </a:p>
        </p:txBody>
      </p:sp>
      <p:sp>
        <p:nvSpPr>
          <p:cNvPr id="4" name="Text 2"/>
          <p:cNvSpPr/>
          <p:nvPr/>
        </p:nvSpPr>
        <p:spPr>
          <a:xfrm>
            <a:off x="792242" y="1742242"/>
            <a:ext cx="6343531" cy="3401706"/>
          </a:xfrm>
          <a:prstGeom prst="rect">
            <a:avLst/>
          </a:prstGeom>
          <a:noFill/>
          <a:ln/>
        </p:spPr>
        <p:txBody>
          <a:bodyPr wrap="square" lIns="0" tIns="0" rIns="0" bIns="0" rtlCol="0" anchor="t"/>
          <a:lstStyle/>
          <a:p>
            <a:pPr marL="0" indent="0" algn="l">
              <a:lnSpc>
                <a:spcPct val="150000"/>
              </a:lnSpc>
              <a:buNone/>
            </a:pPr>
            <a:r>
              <a:rPr lang="en-US" sz="2400" dirty="0">
                <a:solidFill>
                  <a:srgbClr val="383838"/>
                </a:solidFill>
                <a:latin typeface="Patrick Hand" pitchFamily="34" charset="0"/>
                <a:ea typeface="Patrick Hand" pitchFamily="34" charset="-122"/>
                <a:cs typeface="Patrick Hand" pitchFamily="34" charset="-120"/>
              </a:rPr>
              <a:t>Our analysis examines Belgium's real estate landscape using 16,000 listings from Immovlan. We identify key price drivers, detect market outliers, and explore regional differences across property types including houses, apartments, and commercial properties.</a:t>
            </a:r>
            <a:endParaRPr lang="en-US" sz="2400" dirty="0"/>
          </a:p>
        </p:txBody>
      </p:sp>
      <p:sp>
        <p:nvSpPr>
          <p:cNvPr id="5" name="Text 3"/>
          <p:cNvSpPr/>
          <p:nvPr/>
        </p:nvSpPr>
        <p:spPr>
          <a:xfrm>
            <a:off x="7494627" y="471786"/>
            <a:ext cx="6343531" cy="3200400"/>
          </a:xfrm>
          <a:prstGeom prst="rect">
            <a:avLst/>
          </a:prstGeom>
          <a:noFill/>
          <a:ln/>
        </p:spPr>
        <p:txBody>
          <a:bodyPr wrap="none" lIns="0" tIns="0" rIns="0" bIns="0" rtlCol="0" anchor="t"/>
          <a:lstStyle/>
          <a:p>
            <a:pPr marL="0" indent="0" algn="l">
              <a:lnSpc>
                <a:spcPts val="1850"/>
              </a:lnSpc>
              <a:buNone/>
            </a:pPr>
            <a:r>
              <a:rPr lang="en-US" sz="3200" u="sng" dirty="0">
                <a:solidFill>
                  <a:srgbClr val="383838"/>
                </a:solidFill>
                <a:latin typeface="Patrick Hand" pitchFamily="34" charset="0"/>
                <a:ea typeface="Patrick Hand" pitchFamily="34" charset="-122"/>
                <a:cs typeface="Patrick Hand" pitchFamily="34" charset="-120"/>
              </a:rPr>
              <a:t>The team segmented by property type</a:t>
            </a:r>
            <a:endParaRPr lang="en-US" sz="3200" u="sng" dirty="0"/>
          </a:p>
        </p:txBody>
      </p:sp>
      <p:sp>
        <p:nvSpPr>
          <p:cNvPr id="6" name="Text 4"/>
          <p:cNvSpPr/>
          <p:nvPr/>
        </p:nvSpPr>
        <p:spPr>
          <a:xfrm>
            <a:off x="7502247" y="1374577"/>
            <a:ext cx="1765816" cy="220623"/>
          </a:xfrm>
          <a:prstGeom prst="rect">
            <a:avLst/>
          </a:prstGeom>
          <a:noFill/>
          <a:ln/>
        </p:spPr>
        <p:txBody>
          <a:bodyPr wrap="none" lIns="0" tIns="0" rIns="0" bIns="0" rtlCol="0" anchor="t"/>
          <a:lstStyle/>
          <a:p>
            <a:pPr marL="0" indent="0" algn="l">
              <a:lnSpc>
                <a:spcPts val="1700"/>
              </a:lnSpc>
              <a:buNone/>
            </a:pPr>
            <a:r>
              <a:rPr lang="en-US" sz="3200" dirty="0">
                <a:solidFill>
                  <a:srgbClr val="383838"/>
                </a:solidFill>
                <a:latin typeface="Patrick Hand" pitchFamily="34" charset="0"/>
                <a:ea typeface="Patrick Hand" pitchFamily="34" charset="-122"/>
                <a:cs typeface="Patrick Hand" pitchFamily="34" charset="-120"/>
              </a:rPr>
              <a:t>Team Structure</a:t>
            </a:r>
            <a:endParaRPr lang="en-US" sz="3200" dirty="0"/>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02247" y="1779032"/>
            <a:ext cx="147042" cy="147042"/>
          </a:xfrm>
          <a:prstGeom prst="rect">
            <a:avLst/>
          </a:prstGeom>
        </p:spPr>
      </p:pic>
      <p:sp>
        <p:nvSpPr>
          <p:cNvPr id="8" name="Shape 5"/>
          <p:cNvSpPr/>
          <p:nvPr/>
        </p:nvSpPr>
        <p:spPr>
          <a:xfrm>
            <a:off x="7502247" y="1995368"/>
            <a:ext cx="6343531" cy="15240"/>
          </a:xfrm>
          <a:prstGeom prst="rect">
            <a:avLst/>
          </a:prstGeom>
          <a:solidFill>
            <a:srgbClr val="CCCCCC"/>
          </a:solidFill>
          <a:ln/>
        </p:spPr>
      </p:sp>
      <p:sp>
        <p:nvSpPr>
          <p:cNvPr id="9" name="Text 6"/>
          <p:cNvSpPr/>
          <p:nvPr/>
        </p:nvSpPr>
        <p:spPr>
          <a:xfrm>
            <a:off x="7502247" y="2099310"/>
            <a:ext cx="1471493" cy="183952"/>
          </a:xfrm>
          <a:prstGeom prst="rect">
            <a:avLst/>
          </a:prstGeom>
          <a:noFill/>
          <a:ln/>
        </p:spPr>
        <p:txBody>
          <a:bodyPr wrap="none" lIns="0" tIns="0" rIns="0" bIns="0" rtlCol="0" anchor="t"/>
          <a:lstStyle/>
          <a:p>
            <a:pPr marL="0" indent="0" algn="l">
              <a:lnSpc>
                <a:spcPts val="1400"/>
              </a:lnSpc>
              <a:buNone/>
            </a:pPr>
            <a:r>
              <a:rPr lang="en-US" sz="2800" dirty="0">
                <a:solidFill>
                  <a:srgbClr val="383838"/>
                </a:solidFill>
                <a:latin typeface="Patrick Hand" pitchFamily="34" charset="0"/>
                <a:ea typeface="Patrick Hand" pitchFamily="34" charset="-122"/>
                <a:cs typeface="Patrick Hand" pitchFamily="34" charset="-120"/>
              </a:rPr>
              <a:t>Fred</a:t>
            </a:r>
            <a:endParaRPr lang="en-US" sz="2800" dirty="0"/>
          </a:p>
        </p:txBody>
      </p:sp>
      <p:sp>
        <p:nvSpPr>
          <p:cNvPr id="10" name="Text 7"/>
          <p:cNvSpPr/>
          <p:nvPr/>
        </p:nvSpPr>
        <p:spPr>
          <a:xfrm>
            <a:off x="7502247" y="2430304"/>
            <a:ext cx="6343531" cy="235387"/>
          </a:xfrm>
          <a:prstGeom prst="rect">
            <a:avLst/>
          </a:prstGeom>
          <a:noFill/>
          <a:ln/>
        </p:spPr>
        <p:txBody>
          <a:bodyPr wrap="none" lIns="0" tIns="0" rIns="0" bIns="0" rtlCol="0" anchor="t"/>
          <a:lstStyle/>
          <a:p>
            <a:pPr marL="0" indent="0" algn="l">
              <a:lnSpc>
                <a:spcPts val="1850"/>
              </a:lnSpc>
              <a:buNone/>
            </a:pPr>
            <a:r>
              <a:rPr lang="en-US" sz="2800" dirty="0">
                <a:solidFill>
                  <a:srgbClr val="383838"/>
                </a:solidFill>
                <a:latin typeface="Patrick Hand" pitchFamily="34" charset="0"/>
                <a:ea typeface="Patrick Hand" pitchFamily="34" charset="-122"/>
                <a:cs typeface="Patrick Hand" pitchFamily="34" charset="-120"/>
              </a:rPr>
              <a:t>Regional mapping</a:t>
            </a:r>
            <a:endParaRPr lang="en-US" sz="2800" dirty="0"/>
          </a:p>
        </p:txBody>
      </p:sp>
      <p:pic>
        <p:nvPicPr>
          <p:cNvPr id="11"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502247" y="2941320"/>
            <a:ext cx="147042" cy="147042"/>
          </a:xfrm>
          <a:prstGeom prst="rect">
            <a:avLst/>
          </a:prstGeom>
        </p:spPr>
      </p:pic>
      <p:sp>
        <p:nvSpPr>
          <p:cNvPr id="12" name="Shape 8"/>
          <p:cNvSpPr/>
          <p:nvPr/>
        </p:nvSpPr>
        <p:spPr>
          <a:xfrm>
            <a:off x="7502247" y="3157657"/>
            <a:ext cx="6343531" cy="15240"/>
          </a:xfrm>
          <a:prstGeom prst="rect">
            <a:avLst/>
          </a:prstGeom>
          <a:solidFill>
            <a:srgbClr val="CCCCCC"/>
          </a:solidFill>
          <a:ln/>
        </p:spPr>
      </p:sp>
      <p:sp>
        <p:nvSpPr>
          <p:cNvPr id="13" name="Text 9"/>
          <p:cNvSpPr/>
          <p:nvPr/>
        </p:nvSpPr>
        <p:spPr>
          <a:xfrm>
            <a:off x="7502247" y="3261598"/>
            <a:ext cx="1471493" cy="183952"/>
          </a:xfrm>
          <a:prstGeom prst="rect">
            <a:avLst/>
          </a:prstGeom>
          <a:noFill/>
          <a:ln/>
        </p:spPr>
        <p:txBody>
          <a:bodyPr wrap="none" lIns="0" tIns="0" rIns="0" bIns="0" rtlCol="0" anchor="t"/>
          <a:lstStyle/>
          <a:p>
            <a:pPr marL="0" indent="0" algn="l">
              <a:lnSpc>
                <a:spcPts val="1400"/>
              </a:lnSpc>
              <a:buNone/>
            </a:pPr>
            <a:r>
              <a:rPr lang="en-US" sz="2800" dirty="0">
                <a:solidFill>
                  <a:srgbClr val="383838"/>
                </a:solidFill>
                <a:latin typeface="Patrick Hand" pitchFamily="34" charset="0"/>
                <a:ea typeface="Patrick Hand" pitchFamily="34" charset="-122"/>
                <a:cs typeface="Patrick Hand" pitchFamily="34" charset="-120"/>
              </a:rPr>
              <a:t>Pierrick</a:t>
            </a:r>
            <a:endParaRPr lang="en-US" sz="2800" dirty="0"/>
          </a:p>
        </p:txBody>
      </p:sp>
      <p:sp>
        <p:nvSpPr>
          <p:cNvPr id="14" name="Text 10"/>
          <p:cNvSpPr/>
          <p:nvPr/>
        </p:nvSpPr>
        <p:spPr>
          <a:xfrm>
            <a:off x="7502247" y="3592592"/>
            <a:ext cx="6343531" cy="235387"/>
          </a:xfrm>
          <a:prstGeom prst="rect">
            <a:avLst/>
          </a:prstGeom>
          <a:noFill/>
          <a:ln/>
        </p:spPr>
        <p:txBody>
          <a:bodyPr wrap="none" lIns="0" tIns="0" rIns="0" bIns="0" rtlCol="0" anchor="t"/>
          <a:lstStyle/>
          <a:p>
            <a:pPr marL="0" indent="0" algn="l">
              <a:lnSpc>
                <a:spcPts val="1850"/>
              </a:lnSpc>
              <a:buNone/>
            </a:pPr>
            <a:r>
              <a:rPr lang="en-US" sz="2800" dirty="0">
                <a:solidFill>
                  <a:srgbClr val="383838"/>
                </a:solidFill>
                <a:latin typeface="Patrick Hand" pitchFamily="34" charset="0"/>
                <a:ea typeface="Patrick Hand" pitchFamily="34" charset="-122"/>
                <a:cs typeface="Patrick Hand" pitchFamily="34" charset="-120"/>
              </a:rPr>
              <a:t>Correlation analysis</a:t>
            </a:r>
            <a:endParaRPr lang="en-US" sz="2800" dirty="0"/>
          </a:p>
        </p:txBody>
      </p:sp>
      <p:pic>
        <p:nvPicPr>
          <p:cNvPr id="15"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7502247" y="4103608"/>
            <a:ext cx="147042" cy="147042"/>
          </a:xfrm>
          <a:prstGeom prst="rect">
            <a:avLst/>
          </a:prstGeom>
        </p:spPr>
      </p:pic>
      <p:sp>
        <p:nvSpPr>
          <p:cNvPr id="16" name="Shape 11"/>
          <p:cNvSpPr/>
          <p:nvPr/>
        </p:nvSpPr>
        <p:spPr>
          <a:xfrm>
            <a:off x="7502247" y="4319945"/>
            <a:ext cx="6343531" cy="15240"/>
          </a:xfrm>
          <a:prstGeom prst="rect">
            <a:avLst/>
          </a:prstGeom>
          <a:solidFill>
            <a:srgbClr val="CCCCCC"/>
          </a:solidFill>
          <a:ln/>
        </p:spPr>
      </p:sp>
      <p:sp>
        <p:nvSpPr>
          <p:cNvPr id="17" name="Text 12"/>
          <p:cNvSpPr/>
          <p:nvPr/>
        </p:nvSpPr>
        <p:spPr>
          <a:xfrm>
            <a:off x="7502247" y="4423886"/>
            <a:ext cx="1471493" cy="183952"/>
          </a:xfrm>
          <a:prstGeom prst="rect">
            <a:avLst/>
          </a:prstGeom>
          <a:noFill/>
          <a:ln/>
        </p:spPr>
        <p:txBody>
          <a:bodyPr wrap="none" lIns="0" tIns="0" rIns="0" bIns="0" rtlCol="0" anchor="t"/>
          <a:lstStyle/>
          <a:p>
            <a:pPr marL="0" indent="0" algn="l">
              <a:lnSpc>
                <a:spcPts val="1400"/>
              </a:lnSpc>
              <a:buNone/>
            </a:pPr>
            <a:r>
              <a:rPr lang="en-US" sz="2800" dirty="0">
                <a:solidFill>
                  <a:srgbClr val="383838"/>
                </a:solidFill>
                <a:latin typeface="Patrick Hand" pitchFamily="34" charset="0"/>
                <a:ea typeface="Patrick Hand" pitchFamily="34" charset="-122"/>
                <a:cs typeface="Patrick Hand" pitchFamily="34" charset="-120"/>
              </a:rPr>
              <a:t>Brigi</a:t>
            </a:r>
            <a:endParaRPr lang="en-US" sz="2800" dirty="0"/>
          </a:p>
        </p:txBody>
      </p:sp>
      <p:sp>
        <p:nvSpPr>
          <p:cNvPr id="18" name="Text 13"/>
          <p:cNvSpPr/>
          <p:nvPr/>
        </p:nvSpPr>
        <p:spPr>
          <a:xfrm>
            <a:off x="7502247" y="4754880"/>
            <a:ext cx="6343531" cy="235387"/>
          </a:xfrm>
          <a:prstGeom prst="rect">
            <a:avLst/>
          </a:prstGeom>
          <a:noFill/>
          <a:ln/>
        </p:spPr>
        <p:txBody>
          <a:bodyPr wrap="none" lIns="0" tIns="0" rIns="0" bIns="0" rtlCol="0" anchor="t"/>
          <a:lstStyle/>
          <a:p>
            <a:pPr marL="0" indent="0" algn="l">
              <a:lnSpc>
                <a:spcPts val="1850"/>
              </a:lnSpc>
              <a:buNone/>
            </a:pPr>
            <a:r>
              <a:rPr lang="en-US" sz="2800" dirty="0">
                <a:solidFill>
                  <a:srgbClr val="383838"/>
                </a:solidFill>
                <a:latin typeface="Patrick Hand" pitchFamily="34" charset="0"/>
                <a:ea typeface="Patrick Hand" pitchFamily="34" charset="-122"/>
                <a:cs typeface="Patrick Hand" pitchFamily="34" charset="-120"/>
              </a:rPr>
              <a:t>Apartment insights</a:t>
            </a:r>
            <a:endParaRPr lang="en-US" sz="2800" dirty="0"/>
          </a:p>
        </p:txBody>
      </p:sp>
      <p:pic>
        <p:nvPicPr>
          <p:cNvPr id="19"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502247" y="5265896"/>
            <a:ext cx="147042" cy="147042"/>
          </a:xfrm>
          <a:prstGeom prst="rect">
            <a:avLst/>
          </a:prstGeom>
        </p:spPr>
      </p:pic>
      <p:sp>
        <p:nvSpPr>
          <p:cNvPr id="20" name="Shape 14"/>
          <p:cNvSpPr/>
          <p:nvPr/>
        </p:nvSpPr>
        <p:spPr>
          <a:xfrm>
            <a:off x="7502247" y="5482233"/>
            <a:ext cx="6343531" cy="15240"/>
          </a:xfrm>
          <a:prstGeom prst="rect">
            <a:avLst/>
          </a:prstGeom>
          <a:solidFill>
            <a:srgbClr val="CCCCCC"/>
          </a:solidFill>
          <a:ln/>
        </p:spPr>
      </p:sp>
      <p:sp>
        <p:nvSpPr>
          <p:cNvPr id="21" name="Text 15"/>
          <p:cNvSpPr/>
          <p:nvPr/>
        </p:nvSpPr>
        <p:spPr>
          <a:xfrm>
            <a:off x="7502247" y="5586174"/>
            <a:ext cx="1471493" cy="183952"/>
          </a:xfrm>
          <a:prstGeom prst="rect">
            <a:avLst/>
          </a:prstGeom>
          <a:noFill/>
          <a:ln/>
        </p:spPr>
        <p:txBody>
          <a:bodyPr wrap="none" lIns="0" tIns="0" rIns="0" bIns="0" rtlCol="0" anchor="t"/>
          <a:lstStyle/>
          <a:p>
            <a:pPr marL="0" indent="0" algn="l">
              <a:lnSpc>
                <a:spcPts val="1400"/>
              </a:lnSpc>
              <a:buNone/>
            </a:pPr>
            <a:r>
              <a:rPr lang="en-US" sz="2800" dirty="0">
                <a:solidFill>
                  <a:srgbClr val="383838"/>
                </a:solidFill>
                <a:latin typeface="Patrick Hand" pitchFamily="34" charset="0"/>
                <a:ea typeface="Patrick Hand" pitchFamily="34" charset="-122"/>
                <a:cs typeface="Patrick Hand" pitchFamily="34" charset="-120"/>
              </a:rPr>
              <a:t>Esra</a:t>
            </a:r>
            <a:endParaRPr lang="en-US" sz="2800" dirty="0"/>
          </a:p>
        </p:txBody>
      </p:sp>
      <p:sp>
        <p:nvSpPr>
          <p:cNvPr id="22" name="Text 16"/>
          <p:cNvSpPr/>
          <p:nvPr/>
        </p:nvSpPr>
        <p:spPr>
          <a:xfrm>
            <a:off x="7502247" y="5917168"/>
            <a:ext cx="6343531" cy="235387"/>
          </a:xfrm>
          <a:prstGeom prst="rect">
            <a:avLst/>
          </a:prstGeom>
          <a:noFill/>
          <a:ln/>
        </p:spPr>
        <p:txBody>
          <a:bodyPr wrap="none" lIns="0" tIns="0" rIns="0" bIns="0" rtlCol="0" anchor="t"/>
          <a:lstStyle/>
          <a:p>
            <a:pPr marL="0" indent="0" algn="l">
              <a:lnSpc>
                <a:spcPts val="1850"/>
              </a:lnSpc>
              <a:buNone/>
            </a:pPr>
            <a:r>
              <a:rPr lang="en-US" sz="2800" dirty="0">
                <a:solidFill>
                  <a:srgbClr val="383838"/>
                </a:solidFill>
                <a:latin typeface="Patrick Hand" pitchFamily="34" charset="0"/>
                <a:ea typeface="Patrick Hand" pitchFamily="34" charset="-122"/>
                <a:cs typeface="Patrick Hand" pitchFamily="34" charset="-120"/>
              </a:rPr>
              <a:t>House analysis</a:t>
            </a:r>
            <a:endParaRPr lang="en-US" sz="2800" dirty="0"/>
          </a:p>
        </p:txBody>
      </p:sp>
      <p:pic>
        <p:nvPicPr>
          <p:cNvPr id="23" name="Image 4" descr="preencoded.png"/>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7502247" y="6428184"/>
            <a:ext cx="147042" cy="147042"/>
          </a:xfrm>
          <a:prstGeom prst="rect">
            <a:avLst/>
          </a:prstGeom>
        </p:spPr>
      </p:pic>
      <p:sp>
        <p:nvSpPr>
          <p:cNvPr id="24" name="Shape 17"/>
          <p:cNvSpPr/>
          <p:nvPr/>
        </p:nvSpPr>
        <p:spPr>
          <a:xfrm>
            <a:off x="7502247" y="6644521"/>
            <a:ext cx="6343531" cy="15240"/>
          </a:xfrm>
          <a:prstGeom prst="rect">
            <a:avLst/>
          </a:prstGeom>
          <a:solidFill>
            <a:srgbClr val="CCCCCC"/>
          </a:solidFill>
          <a:ln/>
        </p:spPr>
      </p:sp>
      <p:sp>
        <p:nvSpPr>
          <p:cNvPr id="25" name="Text 18"/>
          <p:cNvSpPr/>
          <p:nvPr/>
        </p:nvSpPr>
        <p:spPr>
          <a:xfrm>
            <a:off x="7502247" y="6748463"/>
            <a:ext cx="1471493" cy="183952"/>
          </a:xfrm>
          <a:prstGeom prst="rect">
            <a:avLst/>
          </a:prstGeom>
          <a:noFill/>
          <a:ln/>
        </p:spPr>
        <p:txBody>
          <a:bodyPr wrap="none" lIns="0" tIns="0" rIns="0" bIns="0" rtlCol="0" anchor="t"/>
          <a:lstStyle/>
          <a:p>
            <a:pPr marL="0" indent="0" algn="l">
              <a:lnSpc>
                <a:spcPts val="1400"/>
              </a:lnSpc>
              <a:buNone/>
            </a:pPr>
            <a:r>
              <a:rPr lang="en-US" sz="2800" dirty="0">
                <a:solidFill>
                  <a:srgbClr val="383838"/>
                </a:solidFill>
                <a:latin typeface="Patrick Hand" pitchFamily="34" charset="0"/>
                <a:ea typeface="Patrick Hand" pitchFamily="34" charset="-122"/>
                <a:cs typeface="Patrick Hand" pitchFamily="34" charset="-120"/>
              </a:rPr>
              <a:t>Astha</a:t>
            </a:r>
            <a:endParaRPr lang="en-US" sz="2800" dirty="0"/>
          </a:p>
        </p:txBody>
      </p:sp>
      <p:sp>
        <p:nvSpPr>
          <p:cNvPr id="26" name="Text 19"/>
          <p:cNvSpPr/>
          <p:nvPr/>
        </p:nvSpPr>
        <p:spPr>
          <a:xfrm>
            <a:off x="7502247" y="7079456"/>
            <a:ext cx="6343531" cy="235387"/>
          </a:xfrm>
          <a:prstGeom prst="rect">
            <a:avLst/>
          </a:prstGeom>
          <a:noFill/>
          <a:ln/>
        </p:spPr>
        <p:txBody>
          <a:bodyPr wrap="none" lIns="0" tIns="0" rIns="0" bIns="0" rtlCol="0" anchor="t"/>
          <a:lstStyle/>
          <a:p>
            <a:pPr marL="0" indent="0" algn="l">
              <a:lnSpc>
                <a:spcPts val="1850"/>
              </a:lnSpc>
              <a:buNone/>
            </a:pPr>
            <a:r>
              <a:rPr lang="en-US" sz="2800" dirty="0">
                <a:solidFill>
                  <a:srgbClr val="383838"/>
                </a:solidFill>
                <a:latin typeface="Patrick Hand" pitchFamily="34" charset="0"/>
                <a:ea typeface="Patrick Hand" pitchFamily="34" charset="-122"/>
                <a:cs typeface="Patrick Hand" pitchFamily="34" charset="-120"/>
              </a:rPr>
              <a:t>Commercial properties</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60345"/>
          </a:xfrm>
          <a:prstGeom prst="rect">
            <a:avLst/>
          </a:prstGeom>
        </p:spPr>
      </p:pic>
      <p:sp>
        <p:nvSpPr>
          <p:cNvPr id="3" name="Text 0"/>
          <p:cNvSpPr/>
          <p:nvPr/>
        </p:nvSpPr>
        <p:spPr>
          <a:xfrm>
            <a:off x="966073" y="3535799"/>
            <a:ext cx="4416623" cy="552093"/>
          </a:xfrm>
          <a:prstGeom prst="rect">
            <a:avLst/>
          </a:prstGeom>
          <a:noFill/>
          <a:ln/>
        </p:spPr>
        <p:txBody>
          <a:bodyPr wrap="none" lIns="0" tIns="0" rIns="0" bIns="0" rtlCol="0" anchor="t"/>
          <a:lstStyle/>
          <a:p>
            <a:pPr marL="0" indent="0" algn="l">
              <a:lnSpc>
                <a:spcPts val="4300"/>
              </a:lnSpc>
              <a:buNone/>
            </a:pPr>
            <a:r>
              <a:rPr lang="en-US" sz="3200" dirty="0">
                <a:solidFill>
                  <a:srgbClr val="383838"/>
                </a:solidFill>
                <a:latin typeface="Patrick Hand" pitchFamily="34" charset="0"/>
                <a:ea typeface="Patrick Hand" pitchFamily="34" charset="-122"/>
                <a:cs typeface="Patrick Hand" pitchFamily="34" charset="-120"/>
              </a:rPr>
              <a:t>Dataset Description</a:t>
            </a:r>
            <a:endParaRPr lang="en-US" sz="3200" dirty="0"/>
          </a:p>
        </p:txBody>
      </p:sp>
      <p:sp>
        <p:nvSpPr>
          <p:cNvPr id="4" name="Text 1"/>
          <p:cNvSpPr/>
          <p:nvPr/>
        </p:nvSpPr>
        <p:spPr>
          <a:xfrm>
            <a:off x="966014" y="4316254"/>
            <a:ext cx="12698254" cy="706755"/>
          </a:xfrm>
          <a:prstGeom prst="rect">
            <a:avLst/>
          </a:prstGeom>
          <a:noFill/>
          <a:ln/>
        </p:spPr>
        <p:txBody>
          <a:bodyPr wrap="square" lIns="0" tIns="0" rIns="0" bIns="0" rtlCol="0" anchor="t"/>
          <a:lstStyle/>
          <a:p>
            <a:pPr marL="0" indent="0" algn="l">
              <a:lnSpc>
                <a:spcPts val="2750"/>
              </a:lnSpc>
              <a:buNone/>
            </a:pPr>
            <a:r>
              <a:rPr lang="en-US" sz="2400" dirty="0">
                <a:solidFill>
                  <a:srgbClr val="383838"/>
                </a:solidFill>
                <a:latin typeface="Patrick Hand" pitchFamily="34" charset="0"/>
                <a:ea typeface="Patrick Hand" pitchFamily="34" charset="-122"/>
                <a:cs typeface="Patrick Hand" pitchFamily="34" charset="-120"/>
              </a:rPr>
              <a:t>Our comprehensive dataset encompasses 16,000 property listings across Belgium from </a:t>
            </a:r>
            <a:r>
              <a:rPr lang="en-US" sz="2400" dirty="0" err="1">
                <a:solidFill>
                  <a:srgbClr val="383838"/>
                </a:solidFill>
                <a:latin typeface="Patrick Hand" pitchFamily="34" charset="0"/>
                <a:ea typeface="Patrick Hand" pitchFamily="34" charset="-122"/>
                <a:cs typeface="Patrick Hand" pitchFamily="34" charset="-120"/>
              </a:rPr>
              <a:t>Immovlan</a:t>
            </a:r>
            <a:endParaRPr lang="en-US" sz="2400" dirty="0"/>
          </a:p>
        </p:txBody>
      </p:sp>
      <p:sp>
        <p:nvSpPr>
          <p:cNvPr id="5" name="Shape 2"/>
          <p:cNvSpPr/>
          <p:nvPr/>
        </p:nvSpPr>
        <p:spPr>
          <a:xfrm>
            <a:off x="966073" y="5374243"/>
            <a:ext cx="4085511" cy="2079784"/>
          </a:xfrm>
          <a:prstGeom prst="roundRect">
            <a:avLst>
              <a:gd name="adj" fmla="val 4460"/>
            </a:avLst>
          </a:prstGeom>
          <a:solidFill>
            <a:srgbClr val="E6E6E6"/>
          </a:solidFill>
          <a:ln w="7620">
            <a:solidFill>
              <a:srgbClr val="CCCCCC"/>
            </a:solidFill>
            <a:prstDash val="solid"/>
          </a:ln>
        </p:spPr>
      </p:sp>
      <p:sp>
        <p:nvSpPr>
          <p:cNvPr id="6" name="Text 3"/>
          <p:cNvSpPr/>
          <p:nvPr/>
        </p:nvSpPr>
        <p:spPr>
          <a:xfrm>
            <a:off x="1194435" y="5602605"/>
            <a:ext cx="2208252" cy="275987"/>
          </a:xfrm>
          <a:prstGeom prst="rect">
            <a:avLst/>
          </a:prstGeom>
          <a:noFill/>
          <a:ln/>
        </p:spPr>
        <p:txBody>
          <a:bodyPr wrap="none" lIns="0" tIns="0" rIns="0" bIns="0" rtlCol="0" anchor="t"/>
          <a:lstStyle/>
          <a:p>
            <a:pPr marL="0" indent="0" algn="l">
              <a:lnSpc>
                <a:spcPts val="2150"/>
              </a:lnSpc>
              <a:buNone/>
            </a:pPr>
            <a:r>
              <a:rPr lang="en-US" sz="2400" dirty="0">
                <a:solidFill>
                  <a:srgbClr val="383838"/>
                </a:solidFill>
                <a:latin typeface="Patrick Hand" pitchFamily="34" charset="0"/>
                <a:ea typeface="Patrick Hand" pitchFamily="34" charset="-122"/>
                <a:cs typeface="Patrick Hand" pitchFamily="34" charset="-120"/>
              </a:rPr>
              <a:t>Location Data</a:t>
            </a:r>
            <a:endParaRPr lang="en-US" sz="2400" dirty="0"/>
          </a:p>
        </p:txBody>
      </p:sp>
      <p:sp>
        <p:nvSpPr>
          <p:cNvPr id="7" name="Text 4"/>
          <p:cNvSpPr/>
          <p:nvPr/>
        </p:nvSpPr>
        <p:spPr>
          <a:xfrm>
            <a:off x="1194435" y="6010989"/>
            <a:ext cx="3628787" cy="353378"/>
          </a:xfrm>
          <a:prstGeom prst="rect">
            <a:avLst/>
          </a:prstGeom>
          <a:noFill/>
          <a:ln/>
        </p:spPr>
        <p:txBody>
          <a:bodyPr wrap="none" lIns="0" tIns="0" rIns="0" bIns="0" rtlCol="0" anchor="t"/>
          <a:lstStyle/>
          <a:p>
            <a:pPr marL="342900" indent="-342900" algn="l">
              <a:lnSpc>
                <a:spcPts val="2750"/>
              </a:lnSpc>
              <a:buSzPct val="100000"/>
              <a:buChar char="•"/>
            </a:pPr>
            <a:r>
              <a:rPr lang="en-US" sz="2400" dirty="0">
                <a:solidFill>
                  <a:srgbClr val="383838"/>
                </a:solidFill>
                <a:latin typeface="Patrick Hand" pitchFamily="34" charset="0"/>
                <a:ea typeface="Patrick Hand" pitchFamily="34" charset="-122"/>
                <a:cs typeface="Patrick Hand" pitchFamily="34" charset="-120"/>
              </a:rPr>
              <a:t>Province and city identifiers</a:t>
            </a:r>
            <a:endParaRPr lang="en-US" sz="2400" dirty="0"/>
          </a:p>
        </p:txBody>
      </p:sp>
      <p:sp>
        <p:nvSpPr>
          <p:cNvPr id="8" name="Text 5"/>
          <p:cNvSpPr/>
          <p:nvPr/>
        </p:nvSpPr>
        <p:spPr>
          <a:xfrm>
            <a:off x="1194435" y="6441638"/>
            <a:ext cx="3628787" cy="353378"/>
          </a:xfrm>
          <a:prstGeom prst="rect">
            <a:avLst/>
          </a:prstGeom>
          <a:noFill/>
          <a:ln/>
        </p:spPr>
        <p:txBody>
          <a:bodyPr wrap="none" lIns="0" tIns="0" rIns="0" bIns="0" rtlCol="0" anchor="t"/>
          <a:lstStyle/>
          <a:p>
            <a:pPr marL="342900" indent="-342900" algn="l">
              <a:lnSpc>
                <a:spcPts val="2750"/>
              </a:lnSpc>
              <a:buSzPct val="100000"/>
              <a:buChar char="•"/>
            </a:pPr>
            <a:r>
              <a:rPr lang="en-US" sz="2400" dirty="0">
                <a:solidFill>
                  <a:srgbClr val="383838"/>
                </a:solidFill>
                <a:latin typeface="Patrick Hand" pitchFamily="34" charset="0"/>
                <a:ea typeface="Patrick Hand" pitchFamily="34" charset="-122"/>
                <a:cs typeface="Patrick Hand" pitchFamily="34" charset="-120"/>
              </a:rPr>
              <a:t>Postal code mapping</a:t>
            </a:r>
            <a:endParaRPr lang="en-US" sz="2400" dirty="0"/>
          </a:p>
        </p:txBody>
      </p:sp>
      <p:sp>
        <p:nvSpPr>
          <p:cNvPr id="9" name="Text 6"/>
          <p:cNvSpPr/>
          <p:nvPr/>
        </p:nvSpPr>
        <p:spPr>
          <a:xfrm>
            <a:off x="1194435" y="6872288"/>
            <a:ext cx="3628787" cy="353378"/>
          </a:xfrm>
          <a:prstGeom prst="rect">
            <a:avLst/>
          </a:prstGeom>
          <a:noFill/>
          <a:ln/>
        </p:spPr>
        <p:txBody>
          <a:bodyPr wrap="none" lIns="0" tIns="0" rIns="0" bIns="0" rtlCol="0" anchor="t"/>
          <a:lstStyle/>
          <a:p>
            <a:pPr marL="342900" indent="-342900" algn="l">
              <a:lnSpc>
                <a:spcPts val="2750"/>
              </a:lnSpc>
              <a:buSzPct val="100000"/>
              <a:buChar char="•"/>
            </a:pPr>
            <a:r>
              <a:rPr lang="en-US" sz="2400" dirty="0">
                <a:solidFill>
                  <a:srgbClr val="383838"/>
                </a:solidFill>
                <a:latin typeface="Patrick Hand" pitchFamily="34" charset="0"/>
                <a:ea typeface="Patrick Hand" pitchFamily="34" charset="-122"/>
                <a:cs typeface="Patrick Hand" pitchFamily="34" charset="-120"/>
              </a:rPr>
              <a:t>Regional classifications</a:t>
            </a:r>
            <a:endParaRPr lang="en-US" sz="2400" dirty="0"/>
          </a:p>
        </p:txBody>
      </p:sp>
      <p:sp>
        <p:nvSpPr>
          <p:cNvPr id="10" name="Shape 7"/>
          <p:cNvSpPr/>
          <p:nvPr/>
        </p:nvSpPr>
        <p:spPr>
          <a:xfrm>
            <a:off x="5272326" y="5374243"/>
            <a:ext cx="4085630" cy="2079784"/>
          </a:xfrm>
          <a:prstGeom prst="roundRect">
            <a:avLst>
              <a:gd name="adj" fmla="val 4460"/>
            </a:avLst>
          </a:prstGeom>
          <a:solidFill>
            <a:srgbClr val="E6E6E6"/>
          </a:solidFill>
          <a:ln w="7620">
            <a:solidFill>
              <a:srgbClr val="CCCCCC"/>
            </a:solidFill>
            <a:prstDash val="solid"/>
          </a:ln>
        </p:spPr>
      </p:sp>
      <p:sp>
        <p:nvSpPr>
          <p:cNvPr id="11" name="Text 8"/>
          <p:cNvSpPr/>
          <p:nvPr/>
        </p:nvSpPr>
        <p:spPr>
          <a:xfrm>
            <a:off x="5500688" y="5602605"/>
            <a:ext cx="2208252" cy="275987"/>
          </a:xfrm>
          <a:prstGeom prst="rect">
            <a:avLst/>
          </a:prstGeom>
          <a:noFill/>
          <a:ln/>
        </p:spPr>
        <p:txBody>
          <a:bodyPr wrap="none" lIns="0" tIns="0" rIns="0" bIns="0" rtlCol="0" anchor="t"/>
          <a:lstStyle/>
          <a:p>
            <a:pPr marL="0" indent="0" algn="l">
              <a:lnSpc>
                <a:spcPts val="2150"/>
              </a:lnSpc>
              <a:buNone/>
            </a:pPr>
            <a:r>
              <a:rPr lang="en-US" sz="2000" dirty="0">
                <a:solidFill>
                  <a:srgbClr val="383838"/>
                </a:solidFill>
                <a:latin typeface="Patrick Hand" pitchFamily="34" charset="0"/>
                <a:ea typeface="Patrick Hand" pitchFamily="34" charset="-122"/>
                <a:cs typeface="Patrick Hand" pitchFamily="34" charset="-120"/>
              </a:rPr>
              <a:t>Core Metrics</a:t>
            </a:r>
            <a:endParaRPr lang="en-US" sz="2000" dirty="0"/>
          </a:p>
        </p:txBody>
      </p:sp>
      <p:sp>
        <p:nvSpPr>
          <p:cNvPr id="12" name="Text 9"/>
          <p:cNvSpPr/>
          <p:nvPr/>
        </p:nvSpPr>
        <p:spPr>
          <a:xfrm>
            <a:off x="5500688" y="6010989"/>
            <a:ext cx="3628906" cy="353378"/>
          </a:xfrm>
          <a:prstGeom prst="rect">
            <a:avLst/>
          </a:prstGeom>
          <a:noFill/>
          <a:ln/>
        </p:spPr>
        <p:txBody>
          <a:bodyPr wrap="none" lIns="0" tIns="0" rIns="0" bIns="0" rtlCol="0" anchor="t"/>
          <a:lstStyle/>
          <a:p>
            <a:pPr marL="342900" indent="-342900" algn="l">
              <a:lnSpc>
                <a:spcPts val="2750"/>
              </a:lnSpc>
              <a:buSzPct val="100000"/>
              <a:buChar char="•"/>
            </a:pPr>
            <a:r>
              <a:rPr lang="en-US" sz="2000" dirty="0">
                <a:solidFill>
                  <a:srgbClr val="383838"/>
                </a:solidFill>
                <a:latin typeface="Patrick Hand" pitchFamily="34" charset="0"/>
                <a:ea typeface="Patrick Hand" pitchFamily="34" charset="-122"/>
                <a:cs typeface="Patrick Hand" pitchFamily="34" charset="-120"/>
              </a:rPr>
              <a:t>Property type categories</a:t>
            </a:r>
            <a:endParaRPr lang="en-US" sz="2000" dirty="0"/>
          </a:p>
        </p:txBody>
      </p:sp>
      <p:sp>
        <p:nvSpPr>
          <p:cNvPr id="13" name="Text 10"/>
          <p:cNvSpPr/>
          <p:nvPr/>
        </p:nvSpPr>
        <p:spPr>
          <a:xfrm>
            <a:off x="5500688" y="6441638"/>
            <a:ext cx="3628906" cy="353378"/>
          </a:xfrm>
          <a:prstGeom prst="rect">
            <a:avLst/>
          </a:prstGeom>
          <a:noFill/>
          <a:ln/>
        </p:spPr>
        <p:txBody>
          <a:bodyPr wrap="none" lIns="0" tIns="0" rIns="0" bIns="0" rtlCol="0" anchor="t"/>
          <a:lstStyle/>
          <a:p>
            <a:pPr marL="342900" indent="-342900" algn="l">
              <a:lnSpc>
                <a:spcPts val="2750"/>
              </a:lnSpc>
              <a:buSzPct val="100000"/>
              <a:buChar char="•"/>
            </a:pPr>
            <a:r>
              <a:rPr lang="en-US" sz="2000" dirty="0">
                <a:solidFill>
                  <a:srgbClr val="383838"/>
                </a:solidFill>
                <a:latin typeface="Patrick Hand" pitchFamily="34" charset="0"/>
                <a:ea typeface="Patrick Hand" pitchFamily="34" charset="-122"/>
                <a:cs typeface="Patrick Hand" pitchFamily="34" charset="-120"/>
              </a:rPr>
              <a:t>Price and price per m²</a:t>
            </a:r>
            <a:endParaRPr lang="en-US" sz="2000" dirty="0"/>
          </a:p>
        </p:txBody>
      </p:sp>
      <p:sp>
        <p:nvSpPr>
          <p:cNvPr id="14" name="Text 11"/>
          <p:cNvSpPr/>
          <p:nvPr/>
        </p:nvSpPr>
        <p:spPr>
          <a:xfrm>
            <a:off x="5500688" y="6872288"/>
            <a:ext cx="3628906" cy="353378"/>
          </a:xfrm>
          <a:prstGeom prst="rect">
            <a:avLst/>
          </a:prstGeom>
          <a:noFill/>
          <a:ln/>
        </p:spPr>
        <p:txBody>
          <a:bodyPr wrap="none" lIns="0" tIns="0" rIns="0" bIns="0" rtlCol="0" anchor="t"/>
          <a:lstStyle/>
          <a:p>
            <a:pPr marL="342900" indent="-342900" algn="l">
              <a:lnSpc>
                <a:spcPts val="2750"/>
              </a:lnSpc>
              <a:buSzPct val="100000"/>
              <a:buChar char="•"/>
            </a:pPr>
            <a:r>
              <a:rPr lang="en-US" sz="2000" dirty="0">
                <a:solidFill>
                  <a:srgbClr val="383838"/>
                </a:solidFill>
                <a:latin typeface="Patrick Hand" pitchFamily="34" charset="0"/>
                <a:ea typeface="Patrick Hand" pitchFamily="34" charset="-122"/>
                <a:cs typeface="Patrick Hand" pitchFamily="34" charset="-120"/>
              </a:rPr>
              <a:t>Livable and land surface areas</a:t>
            </a:r>
            <a:endParaRPr lang="en-US" sz="2000" dirty="0"/>
          </a:p>
        </p:txBody>
      </p:sp>
      <p:sp>
        <p:nvSpPr>
          <p:cNvPr id="15" name="Shape 12"/>
          <p:cNvSpPr/>
          <p:nvPr/>
        </p:nvSpPr>
        <p:spPr>
          <a:xfrm>
            <a:off x="9578697" y="5374243"/>
            <a:ext cx="4085630" cy="2079784"/>
          </a:xfrm>
          <a:prstGeom prst="roundRect">
            <a:avLst>
              <a:gd name="adj" fmla="val 4460"/>
            </a:avLst>
          </a:prstGeom>
          <a:solidFill>
            <a:srgbClr val="E6E6E6"/>
          </a:solidFill>
          <a:ln w="7620">
            <a:solidFill>
              <a:srgbClr val="CCCCCC"/>
            </a:solidFill>
            <a:prstDash val="solid"/>
          </a:ln>
        </p:spPr>
      </p:sp>
      <p:sp>
        <p:nvSpPr>
          <p:cNvPr id="16" name="Text 13"/>
          <p:cNvSpPr/>
          <p:nvPr/>
        </p:nvSpPr>
        <p:spPr>
          <a:xfrm>
            <a:off x="9807059" y="5602605"/>
            <a:ext cx="2208252" cy="275987"/>
          </a:xfrm>
          <a:prstGeom prst="rect">
            <a:avLst/>
          </a:prstGeom>
          <a:noFill/>
          <a:ln/>
        </p:spPr>
        <p:txBody>
          <a:bodyPr wrap="none" lIns="0" tIns="0" rIns="0" bIns="0" rtlCol="0" anchor="t"/>
          <a:lstStyle/>
          <a:p>
            <a:pPr marL="0" indent="0" algn="l">
              <a:lnSpc>
                <a:spcPts val="2150"/>
              </a:lnSpc>
              <a:buNone/>
            </a:pPr>
            <a:r>
              <a:rPr lang="en-US" sz="2000" dirty="0">
                <a:solidFill>
                  <a:srgbClr val="383838"/>
                </a:solidFill>
                <a:latin typeface="Patrick Hand" pitchFamily="34" charset="0"/>
                <a:ea typeface="Patrick Hand" pitchFamily="34" charset="-122"/>
                <a:cs typeface="Patrick Hand" pitchFamily="34" charset="-120"/>
              </a:rPr>
              <a:t>Property Features</a:t>
            </a:r>
            <a:endParaRPr lang="en-US" sz="2000" dirty="0"/>
          </a:p>
        </p:txBody>
      </p:sp>
      <p:sp>
        <p:nvSpPr>
          <p:cNvPr id="17" name="Text 14"/>
          <p:cNvSpPr/>
          <p:nvPr/>
        </p:nvSpPr>
        <p:spPr>
          <a:xfrm>
            <a:off x="9807059" y="6010989"/>
            <a:ext cx="3628906" cy="353378"/>
          </a:xfrm>
          <a:prstGeom prst="rect">
            <a:avLst/>
          </a:prstGeom>
          <a:noFill/>
          <a:ln/>
        </p:spPr>
        <p:txBody>
          <a:bodyPr wrap="none" lIns="0" tIns="0" rIns="0" bIns="0" rtlCol="0" anchor="t"/>
          <a:lstStyle/>
          <a:p>
            <a:pPr marL="342900" indent="-342900" algn="l">
              <a:lnSpc>
                <a:spcPts val="2750"/>
              </a:lnSpc>
              <a:buSzPct val="100000"/>
              <a:buChar char="•"/>
            </a:pPr>
            <a:r>
              <a:rPr lang="en-US" sz="2000" dirty="0">
                <a:solidFill>
                  <a:srgbClr val="383838"/>
                </a:solidFill>
                <a:latin typeface="Patrick Hand" pitchFamily="34" charset="0"/>
                <a:ea typeface="Patrick Hand" pitchFamily="34" charset="-122"/>
                <a:cs typeface="Patrick Hand" pitchFamily="34" charset="-120"/>
              </a:rPr>
              <a:t>Bedrooms and bathrooms</a:t>
            </a:r>
            <a:endParaRPr lang="en-US" sz="2000" dirty="0"/>
          </a:p>
        </p:txBody>
      </p:sp>
      <p:sp>
        <p:nvSpPr>
          <p:cNvPr id="18" name="Text 15"/>
          <p:cNvSpPr/>
          <p:nvPr/>
        </p:nvSpPr>
        <p:spPr>
          <a:xfrm>
            <a:off x="9807059" y="6441638"/>
            <a:ext cx="3628906" cy="353378"/>
          </a:xfrm>
          <a:prstGeom prst="rect">
            <a:avLst/>
          </a:prstGeom>
          <a:noFill/>
          <a:ln/>
        </p:spPr>
        <p:txBody>
          <a:bodyPr wrap="none" lIns="0" tIns="0" rIns="0" bIns="0" rtlCol="0" anchor="t"/>
          <a:lstStyle/>
          <a:p>
            <a:pPr marL="342900" indent="-342900" algn="l">
              <a:lnSpc>
                <a:spcPts val="2750"/>
              </a:lnSpc>
              <a:buSzPct val="100000"/>
              <a:buChar char="•"/>
            </a:pPr>
            <a:r>
              <a:rPr lang="en-US" sz="2000" dirty="0">
                <a:solidFill>
                  <a:srgbClr val="383838"/>
                </a:solidFill>
                <a:latin typeface="Patrick Hand" pitchFamily="34" charset="0"/>
                <a:ea typeface="Patrick Hand" pitchFamily="34" charset="-122"/>
                <a:cs typeface="Patrick Hand" pitchFamily="34" charset="-120"/>
              </a:rPr>
              <a:t>Terrace and garden dimensions</a:t>
            </a:r>
            <a:endParaRPr lang="en-US" sz="2000" dirty="0"/>
          </a:p>
        </p:txBody>
      </p:sp>
      <p:sp>
        <p:nvSpPr>
          <p:cNvPr id="19" name="Text 16"/>
          <p:cNvSpPr/>
          <p:nvPr/>
        </p:nvSpPr>
        <p:spPr>
          <a:xfrm>
            <a:off x="9807059" y="6872288"/>
            <a:ext cx="3628906" cy="353378"/>
          </a:xfrm>
          <a:prstGeom prst="rect">
            <a:avLst/>
          </a:prstGeom>
          <a:noFill/>
          <a:ln/>
        </p:spPr>
        <p:txBody>
          <a:bodyPr wrap="none" lIns="0" tIns="0" rIns="0" bIns="0" rtlCol="0" anchor="t"/>
          <a:lstStyle/>
          <a:p>
            <a:pPr marL="342900" indent="-342900" algn="l">
              <a:lnSpc>
                <a:spcPts val="2750"/>
              </a:lnSpc>
              <a:buSzPct val="100000"/>
              <a:buChar char="•"/>
            </a:pPr>
            <a:r>
              <a:rPr lang="en-US" sz="2000" dirty="0">
                <a:solidFill>
                  <a:srgbClr val="383838"/>
                </a:solidFill>
                <a:latin typeface="Patrick Hand" pitchFamily="34" charset="0"/>
                <a:ea typeface="Patrick Hand" pitchFamily="34" charset="-122"/>
                <a:cs typeface="Patrick Hand" pitchFamily="34" charset="-120"/>
              </a:rPr>
              <a:t>Furnished status, facades, garage, pool</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66073" y="594360"/>
            <a:ext cx="3864531" cy="483037"/>
          </a:xfrm>
          <a:prstGeom prst="rect">
            <a:avLst/>
          </a:prstGeom>
          <a:noFill/>
          <a:ln/>
        </p:spPr>
        <p:txBody>
          <a:bodyPr wrap="none" lIns="0" tIns="0" rIns="0" bIns="0" rtlCol="0" anchor="t"/>
          <a:lstStyle/>
          <a:p>
            <a:pPr marL="0" indent="0" algn="l">
              <a:lnSpc>
                <a:spcPts val="3800"/>
              </a:lnSpc>
              <a:buNone/>
            </a:pPr>
            <a:r>
              <a:rPr lang="en-US" sz="4400" dirty="0">
                <a:solidFill>
                  <a:srgbClr val="383838"/>
                </a:solidFill>
                <a:latin typeface="Patrick Hand" pitchFamily="34" charset="0"/>
                <a:ea typeface="Patrick Hand" pitchFamily="34" charset="-122"/>
                <a:cs typeface="Patrick Hand" pitchFamily="34" charset="-120"/>
              </a:rPr>
              <a:t>Data Cleaning Methodology</a:t>
            </a:r>
            <a:endParaRPr lang="en-US" sz="4400" dirty="0"/>
          </a:p>
        </p:txBody>
      </p:sp>
      <p:sp>
        <p:nvSpPr>
          <p:cNvPr id="3" name="Shape 1"/>
          <p:cNvSpPr/>
          <p:nvPr/>
        </p:nvSpPr>
        <p:spPr>
          <a:xfrm>
            <a:off x="966073" y="1912739"/>
            <a:ext cx="5962650" cy="193119"/>
          </a:xfrm>
          <a:prstGeom prst="roundRect">
            <a:avLst>
              <a:gd name="adj" fmla="val 42025"/>
            </a:avLst>
          </a:prstGeom>
          <a:solidFill>
            <a:srgbClr val="E6E6E6"/>
          </a:solidFill>
          <a:ln w="7620">
            <a:solidFill>
              <a:srgbClr val="CCCCCC"/>
            </a:solidFill>
            <a:prstDash val="solid"/>
          </a:ln>
        </p:spPr>
      </p:sp>
      <p:sp>
        <p:nvSpPr>
          <p:cNvPr id="4" name="Shape 2"/>
          <p:cNvSpPr/>
          <p:nvPr/>
        </p:nvSpPr>
        <p:spPr>
          <a:xfrm>
            <a:off x="676275" y="1742287"/>
            <a:ext cx="579596" cy="579596"/>
          </a:xfrm>
          <a:prstGeom prst="roundRect">
            <a:avLst>
              <a:gd name="adj" fmla="val 78883"/>
            </a:avLst>
          </a:prstGeom>
          <a:solidFill>
            <a:srgbClr val="E6E6E6"/>
          </a:solidFill>
          <a:ln w="7620">
            <a:solidFill>
              <a:srgbClr val="CCCCCC"/>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174" y="1887186"/>
            <a:ext cx="289798" cy="289798"/>
          </a:xfrm>
          <a:prstGeom prst="rect">
            <a:avLst/>
          </a:prstGeom>
        </p:spPr>
      </p:pic>
      <p:sp>
        <p:nvSpPr>
          <p:cNvPr id="6" name="Text 3"/>
          <p:cNvSpPr/>
          <p:nvPr/>
        </p:nvSpPr>
        <p:spPr>
          <a:xfrm>
            <a:off x="869395" y="2515003"/>
            <a:ext cx="2067401" cy="241459"/>
          </a:xfrm>
          <a:prstGeom prst="rect">
            <a:avLst/>
          </a:prstGeom>
          <a:noFill/>
          <a:ln/>
        </p:spPr>
        <p:txBody>
          <a:bodyPr wrap="none" lIns="0" tIns="0" rIns="0" bIns="0" rtlCol="0" anchor="t"/>
          <a:lstStyle/>
          <a:p>
            <a:pPr marL="0" indent="0" algn="l">
              <a:lnSpc>
                <a:spcPts val="1900"/>
              </a:lnSpc>
              <a:buNone/>
            </a:pPr>
            <a:r>
              <a:rPr lang="en-US" sz="2400" dirty="0">
                <a:solidFill>
                  <a:srgbClr val="383838"/>
                </a:solidFill>
                <a:latin typeface="Patrick Hand" pitchFamily="34" charset="0"/>
                <a:ea typeface="Patrick Hand" pitchFamily="34" charset="-122"/>
                <a:cs typeface="Patrick Hand" pitchFamily="34" charset="-120"/>
              </a:rPr>
              <a:t>Standardization &amp; Formatting</a:t>
            </a:r>
            <a:endParaRPr lang="en-US" sz="2400" dirty="0"/>
          </a:p>
        </p:txBody>
      </p:sp>
      <p:sp>
        <p:nvSpPr>
          <p:cNvPr id="7" name="Text 4"/>
          <p:cNvSpPr/>
          <p:nvPr/>
        </p:nvSpPr>
        <p:spPr>
          <a:xfrm>
            <a:off x="869395" y="2872309"/>
            <a:ext cx="5866328" cy="927259"/>
          </a:xfrm>
          <a:prstGeom prst="rect">
            <a:avLst/>
          </a:prstGeom>
          <a:noFill/>
          <a:ln/>
        </p:spPr>
        <p:txBody>
          <a:bodyPr wrap="square" lIns="0" tIns="0" rIns="0" bIns="0" rtlCol="0" anchor="t"/>
          <a:lstStyle/>
          <a:p>
            <a:pPr marL="0" indent="0" algn="l">
              <a:lnSpc>
                <a:spcPts val="2400"/>
              </a:lnSpc>
              <a:buNone/>
            </a:pPr>
            <a:r>
              <a:rPr lang="en-US" sz="2400" dirty="0">
                <a:solidFill>
                  <a:srgbClr val="383838"/>
                </a:solidFill>
                <a:latin typeface="Patrick Hand" pitchFamily="34" charset="0"/>
                <a:ea typeface="Patrick Hand" pitchFamily="34" charset="-122"/>
                <a:cs typeface="Patrick Hand" pitchFamily="34" charset="-120"/>
              </a:rPr>
              <a:t>Converted all numeric columns including price, surface areas, and room counts to proper numeric formats. </a:t>
            </a:r>
            <a:endParaRPr lang="en-US" sz="2400" dirty="0"/>
          </a:p>
        </p:txBody>
      </p:sp>
      <p:sp>
        <p:nvSpPr>
          <p:cNvPr id="8" name="Shape 5"/>
          <p:cNvSpPr/>
          <p:nvPr/>
        </p:nvSpPr>
        <p:spPr>
          <a:xfrm>
            <a:off x="7411760" y="1892303"/>
            <a:ext cx="5962650" cy="193119"/>
          </a:xfrm>
          <a:prstGeom prst="roundRect">
            <a:avLst>
              <a:gd name="adj" fmla="val 42025"/>
            </a:avLst>
          </a:prstGeom>
          <a:solidFill>
            <a:srgbClr val="E6E6E6"/>
          </a:solidFill>
          <a:ln w="7620">
            <a:solidFill>
              <a:srgbClr val="CCCCCC"/>
            </a:solidFill>
            <a:prstDash val="solid"/>
          </a:ln>
        </p:spPr>
      </p:sp>
      <p:sp>
        <p:nvSpPr>
          <p:cNvPr id="9" name="Shape 6"/>
          <p:cNvSpPr/>
          <p:nvPr/>
        </p:nvSpPr>
        <p:spPr>
          <a:xfrm>
            <a:off x="7121962" y="1699064"/>
            <a:ext cx="579596" cy="579596"/>
          </a:xfrm>
          <a:prstGeom prst="roundRect">
            <a:avLst>
              <a:gd name="adj" fmla="val 78883"/>
            </a:avLst>
          </a:prstGeom>
          <a:solidFill>
            <a:srgbClr val="E6E6E6"/>
          </a:solidFill>
          <a:ln w="7620">
            <a:solidFill>
              <a:srgbClr val="CCCCCC"/>
            </a:solidFill>
            <a:prstDash val="solid"/>
          </a:ln>
        </p:spPr>
      </p:sp>
      <p:pic>
        <p:nvPicPr>
          <p:cNvPr id="10"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266861" y="1843963"/>
            <a:ext cx="289798" cy="289798"/>
          </a:xfrm>
          <a:prstGeom prst="rect">
            <a:avLst/>
          </a:prstGeom>
        </p:spPr>
      </p:pic>
      <p:sp>
        <p:nvSpPr>
          <p:cNvPr id="11" name="Text 7"/>
          <p:cNvSpPr/>
          <p:nvPr/>
        </p:nvSpPr>
        <p:spPr>
          <a:xfrm>
            <a:off x="7315081" y="2471780"/>
            <a:ext cx="1932265" cy="241459"/>
          </a:xfrm>
          <a:prstGeom prst="rect">
            <a:avLst/>
          </a:prstGeom>
          <a:noFill/>
          <a:ln/>
        </p:spPr>
        <p:txBody>
          <a:bodyPr wrap="none" lIns="0" tIns="0" rIns="0" bIns="0" rtlCol="0" anchor="t"/>
          <a:lstStyle/>
          <a:p>
            <a:pPr marL="0" indent="0" algn="l">
              <a:lnSpc>
                <a:spcPts val="1900"/>
              </a:lnSpc>
              <a:buNone/>
            </a:pPr>
            <a:r>
              <a:rPr lang="en-US" sz="2400" dirty="0">
                <a:solidFill>
                  <a:srgbClr val="383838"/>
                </a:solidFill>
                <a:latin typeface="Patrick Hand" pitchFamily="34" charset="0"/>
                <a:ea typeface="Patrick Hand" pitchFamily="34" charset="-122"/>
                <a:cs typeface="Patrick Hand" pitchFamily="34" charset="-120"/>
              </a:rPr>
              <a:t>Missing Value Treatment</a:t>
            </a:r>
            <a:endParaRPr lang="en-US" sz="2400" dirty="0"/>
          </a:p>
        </p:txBody>
      </p:sp>
      <p:sp>
        <p:nvSpPr>
          <p:cNvPr id="12" name="Text 8"/>
          <p:cNvSpPr/>
          <p:nvPr/>
        </p:nvSpPr>
        <p:spPr>
          <a:xfrm>
            <a:off x="7315081" y="2829086"/>
            <a:ext cx="5866328" cy="927259"/>
          </a:xfrm>
          <a:prstGeom prst="rect">
            <a:avLst/>
          </a:prstGeom>
          <a:noFill/>
          <a:ln/>
        </p:spPr>
        <p:txBody>
          <a:bodyPr wrap="square" lIns="0" tIns="0" rIns="0" bIns="0" rtlCol="0" anchor="t"/>
          <a:lstStyle/>
          <a:p>
            <a:pPr marL="0" indent="0" algn="l">
              <a:lnSpc>
                <a:spcPts val="2400"/>
              </a:lnSpc>
              <a:buNone/>
            </a:pPr>
            <a:r>
              <a:rPr lang="en-US" sz="2400" dirty="0">
                <a:solidFill>
                  <a:srgbClr val="383838"/>
                </a:solidFill>
                <a:latin typeface="Patrick Hand" pitchFamily="34" charset="0"/>
                <a:ea typeface="Patrick Hand" pitchFamily="34" charset="-122"/>
                <a:cs typeface="Patrick Hand" pitchFamily="34" charset="-120"/>
              </a:rPr>
              <a:t>Removed rows with missing core variables essential for analysis. Applied median imputation for minor missing numeric values to preserve dataset integrity while maintaining statistical validity.</a:t>
            </a:r>
            <a:endParaRPr lang="en-US" sz="2400" dirty="0"/>
          </a:p>
        </p:txBody>
      </p:sp>
      <p:sp>
        <p:nvSpPr>
          <p:cNvPr id="13" name="Shape 9"/>
          <p:cNvSpPr/>
          <p:nvPr/>
        </p:nvSpPr>
        <p:spPr>
          <a:xfrm>
            <a:off x="966073" y="4668843"/>
            <a:ext cx="5962650" cy="193119"/>
          </a:xfrm>
          <a:prstGeom prst="roundRect">
            <a:avLst>
              <a:gd name="adj" fmla="val 42025"/>
            </a:avLst>
          </a:prstGeom>
          <a:solidFill>
            <a:srgbClr val="E6E6E6"/>
          </a:solidFill>
          <a:ln w="7620">
            <a:solidFill>
              <a:srgbClr val="CCCCCC"/>
            </a:solidFill>
            <a:prstDash val="solid"/>
          </a:ln>
        </p:spPr>
      </p:sp>
      <p:sp>
        <p:nvSpPr>
          <p:cNvPr id="14" name="Shape 10"/>
          <p:cNvSpPr/>
          <p:nvPr/>
        </p:nvSpPr>
        <p:spPr>
          <a:xfrm>
            <a:off x="676275" y="4475605"/>
            <a:ext cx="579596" cy="579596"/>
          </a:xfrm>
          <a:prstGeom prst="roundRect">
            <a:avLst>
              <a:gd name="adj" fmla="val 78883"/>
            </a:avLst>
          </a:prstGeom>
          <a:solidFill>
            <a:srgbClr val="E6E6E6"/>
          </a:solidFill>
          <a:ln w="7620">
            <a:solidFill>
              <a:srgbClr val="CCCCCC"/>
            </a:solidFill>
            <a:prstDash val="solid"/>
          </a:ln>
        </p:spPr>
      </p:sp>
      <p:pic>
        <p:nvPicPr>
          <p:cNvPr id="15"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821174" y="4620504"/>
            <a:ext cx="289798" cy="289798"/>
          </a:xfrm>
          <a:prstGeom prst="rect">
            <a:avLst/>
          </a:prstGeom>
        </p:spPr>
      </p:pic>
      <p:sp>
        <p:nvSpPr>
          <p:cNvPr id="16" name="Text 11"/>
          <p:cNvSpPr/>
          <p:nvPr/>
        </p:nvSpPr>
        <p:spPr>
          <a:xfrm>
            <a:off x="869395" y="5248321"/>
            <a:ext cx="1932265" cy="241459"/>
          </a:xfrm>
          <a:prstGeom prst="rect">
            <a:avLst/>
          </a:prstGeom>
          <a:noFill/>
          <a:ln/>
        </p:spPr>
        <p:txBody>
          <a:bodyPr wrap="none" lIns="0" tIns="0" rIns="0" bIns="0" rtlCol="0" anchor="t"/>
          <a:lstStyle/>
          <a:p>
            <a:pPr marL="0" indent="0" algn="l">
              <a:lnSpc>
                <a:spcPts val="1900"/>
              </a:lnSpc>
              <a:buNone/>
            </a:pPr>
            <a:r>
              <a:rPr lang="en-US" sz="2400" dirty="0">
                <a:solidFill>
                  <a:srgbClr val="383838"/>
                </a:solidFill>
                <a:latin typeface="Patrick Hand" pitchFamily="34" charset="0"/>
                <a:ea typeface="Patrick Hand" pitchFamily="34" charset="-122"/>
                <a:cs typeface="Patrick Hand" pitchFamily="34" charset="-120"/>
              </a:rPr>
              <a:t>Outlier Detection</a:t>
            </a:r>
            <a:endParaRPr lang="en-US" sz="2400" dirty="0"/>
          </a:p>
        </p:txBody>
      </p:sp>
      <p:sp>
        <p:nvSpPr>
          <p:cNvPr id="17" name="Text 12"/>
          <p:cNvSpPr/>
          <p:nvPr/>
        </p:nvSpPr>
        <p:spPr>
          <a:xfrm>
            <a:off x="869395" y="5605627"/>
            <a:ext cx="5866328" cy="1483662"/>
          </a:xfrm>
          <a:prstGeom prst="rect">
            <a:avLst/>
          </a:prstGeom>
          <a:noFill/>
          <a:ln/>
        </p:spPr>
        <p:txBody>
          <a:bodyPr wrap="square" lIns="0" tIns="0" rIns="0" bIns="0" rtlCol="0" anchor="t"/>
          <a:lstStyle/>
          <a:p>
            <a:pPr marL="0" indent="0" algn="l">
              <a:lnSpc>
                <a:spcPts val="2400"/>
              </a:lnSpc>
              <a:buNone/>
            </a:pPr>
            <a:r>
              <a:rPr lang="en-US" sz="2400" dirty="0">
                <a:solidFill>
                  <a:srgbClr val="383838"/>
                </a:solidFill>
                <a:latin typeface="Patrick Hand" pitchFamily="34" charset="0"/>
                <a:ea typeface="Patrick Hand" pitchFamily="34" charset="-122"/>
                <a:cs typeface="Patrick Hand" pitchFamily="34" charset="-120"/>
              </a:rPr>
              <a:t>Employed multiple detection methods: </a:t>
            </a:r>
          </a:p>
          <a:p>
            <a:pPr marL="0" indent="0" algn="l">
              <a:lnSpc>
                <a:spcPts val="2400"/>
              </a:lnSpc>
              <a:buNone/>
            </a:pPr>
            <a:r>
              <a:rPr lang="en-US" sz="2400" dirty="0">
                <a:solidFill>
                  <a:srgbClr val="383838"/>
                </a:solidFill>
                <a:latin typeface="Patrick Hand" pitchFamily="34" charset="0"/>
                <a:ea typeface="Patrick Hand" pitchFamily="34" charset="-122"/>
                <a:cs typeface="Patrick Hand" pitchFamily="34" charset="-120"/>
              </a:rPr>
              <a:t>Z-Score using 3-Sigma rule, </a:t>
            </a:r>
          </a:p>
          <a:p>
            <a:pPr marL="0" indent="0" algn="l">
              <a:lnSpc>
                <a:spcPts val="2400"/>
              </a:lnSpc>
              <a:buNone/>
            </a:pPr>
            <a:r>
              <a:rPr lang="en-US" sz="2400" dirty="0">
                <a:solidFill>
                  <a:srgbClr val="383838"/>
                </a:solidFill>
                <a:latin typeface="Patrick Hand" pitchFamily="34" charset="0"/>
                <a:ea typeface="Patrick Hand" pitchFamily="34" charset="-122"/>
                <a:cs typeface="Patrick Hand" pitchFamily="34" charset="-120"/>
              </a:rPr>
              <a:t>and custom domain-specific thresholds tailored to real estate market characteristics.</a:t>
            </a:r>
            <a:endParaRPr lang="en-US" sz="2400" dirty="0"/>
          </a:p>
        </p:txBody>
      </p:sp>
      <p:sp>
        <p:nvSpPr>
          <p:cNvPr id="18" name="Shape 13"/>
          <p:cNvSpPr/>
          <p:nvPr/>
        </p:nvSpPr>
        <p:spPr>
          <a:xfrm>
            <a:off x="7411760" y="4625620"/>
            <a:ext cx="5962650" cy="193119"/>
          </a:xfrm>
          <a:prstGeom prst="roundRect">
            <a:avLst>
              <a:gd name="adj" fmla="val 42025"/>
            </a:avLst>
          </a:prstGeom>
          <a:solidFill>
            <a:srgbClr val="E6E6E6"/>
          </a:solidFill>
          <a:ln w="7620">
            <a:solidFill>
              <a:srgbClr val="CCCCCC"/>
            </a:solidFill>
            <a:prstDash val="solid"/>
          </a:ln>
        </p:spPr>
      </p:sp>
      <p:sp>
        <p:nvSpPr>
          <p:cNvPr id="19" name="Shape 14"/>
          <p:cNvSpPr/>
          <p:nvPr/>
        </p:nvSpPr>
        <p:spPr>
          <a:xfrm>
            <a:off x="7121962" y="4432382"/>
            <a:ext cx="579596" cy="579596"/>
          </a:xfrm>
          <a:prstGeom prst="roundRect">
            <a:avLst>
              <a:gd name="adj" fmla="val 78883"/>
            </a:avLst>
          </a:prstGeom>
          <a:solidFill>
            <a:srgbClr val="E6E6E6"/>
          </a:solidFill>
          <a:ln w="7620">
            <a:solidFill>
              <a:srgbClr val="CCCCCC"/>
            </a:solidFill>
            <a:prstDash val="solid"/>
          </a:ln>
        </p:spPr>
      </p:sp>
      <p:pic>
        <p:nvPicPr>
          <p:cNvPr id="20"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266861" y="4577281"/>
            <a:ext cx="289798" cy="289798"/>
          </a:xfrm>
          <a:prstGeom prst="rect">
            <a:avLst/>
          </a:prstGeom>
        </p:spPr>
      </p:pic>
      <p:sp>
        <p:nvSpPr>
          <p:cNvPr id="21" name="Text 15"/>
          <p:cNvSpPr/>
          <p:nvPr/>
        </p:nvSpPr>
        <p:spPr>
          <a:xfrm>
            <a:off x="7315081" y="5205098"/>
            <a:ext cx="1932265" cy="241459"/>
          </a:xfrm>
          <a:prstGeom prst="rect">
            <a:avLst/>
          </a:prstGeom>
          <a:noFill/>
          <a:ln/>
        </p:spPr>
        <p:txBody>
          <a:bodyPr wrap="none" lIns="0" tIns="0" rIns="0" bIns="0" rtlCol="0" anchor="t"/>
          <a:lstStyle/>
          <a:p>
            <a:pPr marL="0" indent="0" algn="l">
              <a:lnSpc>
                <a:spcPts val="1900"/>
              </a:lnSpc>
              <a:buNone/>
            </a:pPr>
            <a:r>
              <a:rPr lang="en-US" sz="2400" dirty="0">
                <a:solidFill>
                  <a:srgbClr val="383838"/>
                </a:solidFill>
                <a:latin typeface="Patrick Hand" pitchFamily="34" charset="0"/>
                <a:ea typeface="Patrick Hand" pitchFamily="34" charset="-122"/>
                <a:cs typeface="Patrick Hand" pitchFamily="34" charset="-120"/>
              </a:rPr>
              <a:t>Feature Engineering</a:t>
            </a:r>
            <a:endParaRPr lang="en-US" sz="2400" dirty="0"/>
          </a:p>
        </p:txBody>
      </p:sp>
      <p:sp>
        <p:nvSpPr>
          <p:cNvPr id="22" name="Text 16"/>
          <p:cNvSpPr/>
          <p:nvPr/>
        </p:nvSpPr>
        <p:spPr>
          <a:xfrm>
            <a:off x="7315081" y="5562404"/>
            <a:ext cx="5866328" cy="1688250"/>
          </a:xfrm>
          <a:prstGeom prst="rect">
            <a:avLst/>
          </a:prstGeom>
          <a:noFill/>
          <a:ln/>
        </p:spPr>
        <p:txBody>
          <a:bodyPr wrap="square" lIns="0" tIns="0" rIns="0" bIns="0" rtlCol="0" anchor="t"/>
          <a:lstStyle/>
          <a:p>
            <a:pPr marL="0" indent="0" algn="l">
              <a:lnSpc>
                <a:spcPts val="2400"/>
              </a:lnSpc>
              <a:buNone/>
            </a:pPr>
            <a:r>
              <a:rPr lang="en-US" sz="2400" dirty="0">
                <a:solidFill>
                  <a:srgbClr val="383838"/>
                </a:solidFill>
                <a:latin typeface="Patrick Hand" pitchFamily="34" charset="0"/>
                <a:ea typeface="Patrick Hand" pitchFamily="34" charset="-122"/>
                <a:cs typeface="Patrick Hand" pitchFamily="34" charset="-120"/>
              </a:rPr>
              <a:t>Created derived metrics including price per square meter calculations, enabling standardized comparisons across properties of varying sizes and facilitating deeper market insights.</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5558" y="280987"/>
            <a:ext cx="3746063" cy="468154"/>
          </a:xfrm>
          <a:prstGeom prst="rect">
            <a:avLst/>
          </a:prstGeom>
          <a:noFill/>
          <a:ln/>
        </p:spPr>
        <p:txBody>
          <a:bodyPr wrap="none" lIns="0" tIns="0" rIns="0" bIns="0" rtlCol="0" anchor="t"/>
          <a:lstStyle/>
          <a:p>
            <a:pPr marL="0" indent="0" algn="l">
              <a:lnSpc>
                <a:spcPts val="3650"/>
              </a:lnSpc>
              <a:buNone/>
            </a:pPr>
            <a:r>
              <a:rPr lang="en-US" sz="3600" dirty="0">
                <a:solidFill>
                  <a:srgbClr val="383838"/>
                </a:solidFill>
                <a:latin typeface="Patrick Hand" pitchFamily="34" charset="0"/>
                <a:ea typeface="Patrick Hand" pitchFamily="34" charset="-122"/>
                <a:cs typeface="Patrick Hand" pitchFamily="34" charset="-120"/>
              </a:rPr>
              <a:t>Overall Price Distribution</a:t>
            </a:r>
            <a:endParaRPr lang="en-US" sz="3600" dirty="0"/>
          </a:p>
        </p:txBody>
      </p:sp>
      <p:sp>
        <p:nvSpPr>
          <p:cNvPr id="7" name="Rectangle 6">
            <a:extLst>
              <a:ext uri="{FF2B5EF4-FFF2-40B4-BE49-F238E27FC236}">
                <a16:creationId xmlns:a16="http://schemas.microsoft.com/office/drawing/2014/main" id="{A035660E-2B57-4EC3-9C15-AEDC9BF5758D}"/>
              </a:ext>
            </a:extLst>
          </p:cNvPr>
          <p:cNvSpPr/>
          <p:nvPr/>
        </p:nvSpPr>
        <p:spPr>
          <a:xfrm>
            <a:off x="4946136" y="3833316"/>
            <a:ext cx="5369355" cy="584775"/>
          </a:xfrm>
          <a:prstGeom prst="rect">
            <a:avLst/>
          </a:prstGeom>
        </p:spPr>
        <p:txBody>
          <a:bodyPr wrap="none">
            <a:spAutoFit/>
          </a:bodyPr>
          <a:lstStyle/>
          <a:p>
            <a:r>
              <a:rPr lang="en-US" sz="3200" dirty="0"/>
              <a:t>*Insert FRED’s price map here*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452473" y="760809"/>
            <a:ext cx="4668203" cy="552093"/>
          </a:xfrm>
          <a:prstGeom prst="rect">
            <a:avLst/>
          </a:prstGeom>
          <a:noFill/>
          <a:ln/>
        </p:spPr>
        <p:txBody>
          <a:bodyPr wrap="none" lIns="0" tIns="0" rIns="0" bIns="0" rtlCol="0" anchor="t"/>
          <a:lstStyle/>
          <a:p>
            <a:pPr marL="0" indent="0" algn="l">
              <a:lnSpc>
                <a:spcPts val="4300"/>
              </a:lnSpc>
              <a:buNone/>
            </a:pPr>
            <a:r>
              <a:rPr lang="en-US" sz="3450" dirty="0">
                <a:solidFill>
                  <a:srgbClr val="383838"/>
                </a:solidFill>
                <a:latin typeface="Patrick Hand" pitchFamily="34" charset="0"/>
                <a:ea typeface="Patrick Hand" pitchFamily="34" charset="-122"/>
                <a:cs typeface="Patrick Hand" pitchFamily="34" charset="-120"/>
              </a:rPr>
              <a:t>Geographic Price Distribution</a:t>
            </a:r>
            <a:endParaRPr lang="en-US" sz="3450" dirty="0"/>
          </a:p>
        </p:txBody>
      </p:sp>
      <p:sp>
        <p:nvSpPr>
          <p:cNvPr id="4" name="Text 1"/>
          <p:cNvSpPr/>
          <p:nvPr/>
        </p:nvSpPr>
        <p:spPr>
          <a:xfrm>
            <a:off x="6452473" y="1644134"/>
            <a:ext cx="7211854" cy="1060133"/>
          </a:xfrm>
          <a:prstGeom prst="rect">
            <a:avLst/>
          </a:prstGeom>
          <a:noFill/>
          <a:ln/>
        </p:spPr>
        <p:txBody>
          <a:bodyPr wrap="square" lIns="0" tIns="0" rIns="0" bIns="0" rtlCol="0" anchor="t"/>
          <a:lstStyle/>
          <a:p>
            <a:pPr marL="0" indent="0" algn="l">
              <a:lnSpc>
                <a:spcPts val="2750"/>
              </a:lnSpc>
              <a:buNone/>
            </a:pPr>
            <a:r>
              <a:rPr lang="en-US" sz="2000" dirty="0">
                <a:solidFill>
                  <a:srgbClr val="383838"/>
                </a:solidFill>
                <a:latin typeface="Patrick Hand" pitchFamily="34" charset="0"/>
                <a:ea typeface="Patrick Hand" pitchFamily="34" charset="-122"/>
                <a:cs typeface="Patrick Hand" pitchFamily="34" charset="-120"/>
              </a:rPr>
              <a:t>This spatial visualization reveals distinct pricing patterns across Belgium's provinces and municipalities. Urban centers like Brussels, Antwerp, and Ghent command premium prices, while rural areas show more moderate valuations.</a:t>
            </a:r>
            <a:endParaRPr lang="en-US" sz="2000" dirty="0"/>
          </a:p>
        </p:txBody>
      </p:sp>
      <p:sp>
        <p:nvSpPr>
          <p:cNvPr id="5" name="Shape 2"/>
          <p:cNvSpPr/>
          <p:nvPr/>
        </p:nvSpPr>
        <p:spPr>
          <a:xfrm>
            <a:off x="6452473" y="2952631"/>
            <a:ext cx="3495556" cy="2677716"/>
          </a:xfrm>
          <a:prstGeom prst="roundRect">
            <a:avLst>
              <a:gd name="adj" fmla="val 3464"/>
            </a:avLst>
          </a:prstGeom>
          <a:solidFill>
            <a:srgbClr val="F7F7F7"/>
          </a:solidFill>
          <a:ln w="30480">
            <a:solidFill>
              <a:srgbClr val="CCCCCC"/>
            </a:solidFill>
            <a:prstDash val="solid"/>
          </a:ln>
        </p:spPr>
      </p:sp>
      <p:sp>
        <p:nvSpPr>
          <p:cNvPr id="6" name="Text 3"/>
          <p:cNvSpPr/>
          <p:nvPr/>
        </p:nvSpPr>
        <p:spPr>
          <a:xfrm>
            <a:off x="6703695" y="3203853"/>
            <a:ext cx="2208252" cy="275987"/>
          </a:xfrm>
          <a:prstGeom prst="rect">
            <a:avLst/>
          </a:prstGeom>
          <a:noFill/>
          <a:ln/>
        </p:spPr>
        <p:txBody>
          <a:bodyPr wrap="none" lIns="0" tIns="0" rIns="0" bIns="0" rtlCol="0" anchor="t"/>
          <a:lstStyle/>
          <a:p>
            <a:pPr marL="0" indent="0" algn="l">
              <a:lnSpc>
                <a:spcPts val="2150"/>
              </a:lnSpc>
              <a:buNone/>
            </a:pPr>
            <a:r>
              <a:rPr lang="en-US" sz="2000" dirty="0">
                <a:solidFill>
                  <a:srgbClr val="383838"/>
                </a:solidFill>
                <a:latin typeface="Patrick Hand" pitchFamily="34" charset="0"/>
                <a:ea typeface="Patrick Hand" pitchFamily="34" charset="-122"/>
                <a:cs typeface="Patrick Hand" pitchFamily="34" charset="-120"/>
              </a:rPr>
              <a:t>Urban Premium Zones</a:t>
            </a:r>
            <a:endParaRPr lang="en-US" sz="2000" dirty="0"/>
          </a:p>
        </p:txBody>
      </p:sp>
      <p:sp>
        <p:nvSpPr>
          <p:cNvPr id="7" name="Text 4"/>
          <p:cNvSpPr/>
          <p:nvPr/>
        </p:nvSpPr>
        <p:spPr>
          <a:xfrm>
            <a:off x="6703695" y="3612237"/>
            <a:ext cx="2993112" cy="1766888"/>
          </a:xfrm>
          <a:prstGeom prst="rect">
            <a:avLst/>
          </a:prstGeom>
          <a:noFill/>
          <a:ln/>
        </p:spPr>
        <p:txBody>
          <a:bodyPr wrap="square" lIns="0" tIns="0" rIns="0" bIns="0" rtlCol="0" anchor="t"/>
          <a:lstStyle/>
          <a:p>
            <a:pPr marL="0" indent="0" algn="l">
              <a:lnSpc>
                <a:spcPts val="2750"/>
              </a:lnSpc>
              <a:buNone/>
            </a:pPr>
            <a:r>
              <a:rPr lang="en-US" sz="2000" dirty="0">
                <a:solidFill>
                  <a:srgbClr val="383838"/>
                </a:solidFill>
                <a:latin typeface="Patrick Hand" pitchFamily="34" charset="0"/>
                <a:ea typeface="Patrick Hand" pitchFamily="34" charset="-122"/>
                <a:cs typeface="Patrick Hand" pitchFamily="34" charset="-120"/>
              </a:rPr>
              <a:t>Major cities demonstrate 30-50% higher average prices compared to surrounding regions, driven by employment opportunities and amenities.</a:t>
            </a:r>
            <a:endParaRPr lang="en-US" sz="2000" dirty="0"/>
          </a:p>
        </p:txBody>
      </p:sp>
      <p:sp>
        <p:nvSpPr>
          <p:cNvPr id="8" name="Shape 5"/>
          <p:cNvSpPr/>
          <p:nvPr/>
        </p:nvSpPr>
        <p:spPr>
          <a:xfrm>
            <a:off x="10168771" y="2952631"/>
            <a:ext cx="3495556" cy="2677716"/>
          </a:xfrm>
          <a:prstGeom prst="roundRect">
            <a:avLst>
              <a:gd name="adj" fmla="val 3464"/>
            </a:avLst>
          </a:prstGeom>
          <a:solidFill>
            <a:srgbClr val="F7F7F7"/>
          </a:solidFill>
          <a:ln w="30480">
            <a:solidFill>
              <a:srgbClr val="CCCCCC"/>
            </a:solidFill>
            <a:prstDash val="solid"/>
          </a:ln>
        </p:spPr>
      </p:sp>
      <p:sp>
        <p:nvSpPr>
          <p:cNvPr id="9" name="Text 6"/>
          <p:cNvSpPr/>
          <p:nvPr/>
        </p:nvSpPr>
        <p:spPr>
          <a:xfrm>
            <a:off x="10419993" y="3203853"/>
            <a:ext cx="2208252" cy="275987"/>
          </a:xfrm>
          <a:prstGeom prst="rect">
            <a:avLst/>
          </a:prstGeom>
          <a:noFill/>
          <a:ln/>
        </p:spPr>
        <p:txBody>
          <a:bodyPr wrap="none" lIns="0" tIns="0" rIns="0" bIns="0" rtlCol="0" anchor="t"/>
          <a:lstStyle/>
          <a:p>
            <a:pPr marL="0" indent="0" algn="l">
              <a:lnSpc>
                <a:spcPts val="2150"/>
              </a:lnSpc>
              <a:buNone/>
            </a:pPr>
            <a:r>
              <a:rPr lang="en-US" sz="2000" dirty="0">
                <a:solidFill>
                  <a:srgbClr val="383838"/>
                </a:solidFill>
                <a:latin typeface="Patrick Hand" pitchFamily="34" charset="0"/>
                <a:ea typeface="Patrick Hand" pitchFamily="34" charset="-122"/>
                <a:cs typeface="Patrick Hand" pitchFamily="34" charset="-120"/>
              </a:rPr>
              <a:t>Regional Variations</a:t>
            </a:r>
            <a:endParaRPr lang="en-US" sz="2000" dirty="0"/>
          </a:p>
        </p:txBody>
      </p:sp>
      <p:sp>
        <p:nvSpPr>
          <p:cNvPr id="10" name="Text 7"/>
          <p:cNvSpPr/>
          <p:nvPr/>
        </p:nvSpPr>
        <p:spPr>
          <a:xfrm>
            <a:off x="10419993" y="3612237"/>
            <a:ext cx="2993112" cy="1413510"/>
          </a:xfrm>
          <a:prstGeom prst="rect">
            <a:avLst/>
          </a:prstGeom>
          <a:noFill/>
          <a:ln/>
        </p:spPr>
        <p:txBody>
          <a:bodyPr wrap="square" lIns="0" tIns="0" rIns="0" bIns="0" rtlCol="0" anchor="t"/>
          <a:lstStyle/>
          <a:p>
            <a:pPr marL="0" indent="0" algn="l">
              <a:lnSpc>
                <a:spcPts val="2750"/>
              </a:lnSpc>
              <a:buNone/>
            </a:pPr>
            <a:r>
              <a:rPr lang="en-US" sz="2000" dirty="0">
                <a:solidFill>
                  <a:srgbClr val="383838"/>
                </a:solidFill>
                <a:latin typeface="Patrick Hand" pitchFamily="34" charset="0"/>
                <a:ea typeface="Patrick Hand" pitchFamily="34" charset="-122"/>
                <a:cs typeface="Patrick Hand" pitchFamily="34" charset="-120"/>
              </a:rPr>
              <a:t>Flanders, Wallonia, and Brussels Capital Region each display unique pricing characteristics influenced by local economic conditions.</a:t>
            </a:r>
            <a:endParaRPr lang="en-US" sz="2000" dirty="0"/>
          </a:p>
        </p:txBody>
      </p:sp>
      <p:sp>
        <p:nvSpPr>
          <p:cNvPr id="11" name="Shape 8"/>
          <p:cNvSpPr/>
          <p:nvPr/>
        </p:nvSpPr>
        <p:spPr>
          <a:xfrm>
            <a:off x="6452473" y="5851088"/>
            <a:ext cx="7211854" cy="1617583"/>
          </a:xfrm>
          <a:prstGeom prst="roundRect">
            <a:avLst>
              <a:gd name="adj" fmla="val 5734"/>
            </a:avLst>
          </a:prstGeom>
          <a:solidFill>
            <a:srgbClr val="F7F7F7"/>
          </a:solidFill>
          <a:ln w="30480">
            <a:solidFill>
              <a:srgbClr val="CCCCCC"/>
            </a:solidFill>
            <a:prstDash val="solid"/>
          </a:ln>
        </p:spPr>
      </p:sp>
      <p:sp>
        <p:nvSpPr>
          <p:cNvPr id="12" name="Text 9"/>
          <p:cNvSpPr/>
          <p:nvPr/>
        </p:nvSpPr>
        <p:spPr>
          <a:xfrm>
            <a:off x="6703695" y="6102310"/>
            <a:ext cx="2208252" cy="275987"/>
          </a:xfrm>
          <a:prstGeom prst="rect">
            <a:avLst/>
          </a:prstGeom>
          <a:noFill/>
          <a:ln/>
        </p:spPr>
        <p:txBody>
          <a:bodyPr wrap="none" lIns="0" tIns="0" rIns="0" bIns="0" rtlCol="0" anchor="t"/>
          <a:lstStyle/>
          <a:p>
            <a:pPr marL="0" indent="0" algn="l">
              <a:lnSpc>
                <a:spcPts val="2150"/>
              </a:lnSpc>
              <a:buNone/>
            </a:pPr>
            <a:r>
              <a:rPr lang="en-US" sz="2000" dirty="0">
                <a:solidFill>
                  <a:srgbClr val="383838"/>
                </a:solidFill>
                <a:latin typeface="Patrick Hand" pitchFamily="34" charset="0"/>
                <a:ea typeface="Patrick Hand" pitchFamily="34" charset="-122"/>
                <a:cs typeface="Patrick Hand" pitchFamily="34" charset="-120"/>
              </a:rPr>
              <a:t>Emerging Markets</a:t>
            </a:r>
            <a:endParaRPr lang="en-US" sz="2000" dirty="0"/>
          </a:p>
        </p:txBody>
      </p:sp>
      <p:sp>
        <p:nvSpPr>
          <p:cNvPr id="13" name="Text 10"/>
          <p:cNvSpPr/>
          <p:nvPr/>
        </p:nvSpPr>
        <p:spPr>
          <a:xfrm>
            <a:off x="6703695" y="6510695"/>
            <a:ext cx="6709410" cy="706755"/>
          </a:xfrm>
          <a:prstGeom prst="rect">
            <a:avLst/>
          </a:prstGeom>
          <a:noFill/>
          <a:ln/>
        </p:spPr>
        <p:txBody>
          <a:bodyPr wrap="square" lIns="0" tIns="0" rIns="0" bIns="0" rtlCol="0" anchor="t"/>
          <a:lstStyle/>
          <a:p>
            <a:pPr marL="0" indent="0" algn="l">
              <a:lnSpc>
                <a:spcPts val="2750"/>
              </a:lnSpc>
              <a:buNone/>
            </a:pPr>
            <a:r>
              <a:rPr lang="en-US" sz="2000" dirty="0">
                <a:solidFill>
                  <a:srgbClr val="383838"/>
                </a:solidFill>
                <a:latin typeface="Patrick Hand" pitchFamily="34" charset="0"/>
                <a:ea typeface="Patrick Hand" pitchFamily="34" charset="-122"/>
                <a:cs typeface="Patrick Hand" pitchFamily="34" charset="-120"/>
              </a:rPr>
              <a:t>Secondary cities and commuter towns show growing price momentum as buyers seek value alternatives to major urban centers.</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35660E-2B57-4EC3-9C15-AEDC9BF5758D}"/>
              </a:ext>
            </a:extLst>
          </p:cNvPr>
          <p:cNvSpPr/>
          <p:nvPr/>
        </p:nvSpPr>
        <p:spPr>
          <a:xfrm>
            <a:off x="4946136" y="3833316"/>
            <a:ext cx="5855514" cy="584775"/>
          </a:xfrm>
          <a:prstGeom prst="rect">
            <a:avLst/>
          </a:prstGeom>
        </p:spPr>
        <p:txBody>
          <a:bodyPr wrap="none">
            <a:spAutoFit/>
          </a:bodyPr>
          <a:lstStyle/>
          <a:p>
            <a:r>
              <a:rPr lang="en-US" sz="3200" dirty="0"/>
              <a:t>*Insert </a:t>
            </a:r>
            <a:r>
              <a:rPr lang="en-US" sz="3200" dirty="0" err="1"/>
              <a:t>Pierrick’s</a:t>
            </a:r>
            <a:r>
              <a:rPr lang="en-US" sz="3200" dirty="0"/>
              <a:t> price map here*</a:t>
            </a:r>
          </a:p>
        </p:txBody>
      </p:sp>
      <p:sp>
        <p:nvSpPr>
          <p:cNvPr id="5" name="Text 0">
            <a:extLst>
              <a:ext uri="{FF2B5EF4-FFF2-40B4-BE49-F238E27FC236}">
                <a16:creationId xmlns:a16="http://schemas.microsoft.com/office/drawing/2014/main" id="{C5BE64C9-71FE-4E45-B526-1533F4AEB25C}"/>
              </a:ext>
            </a:extLst>
          </p:cNvPr>
          <p:cNvSpPr/>
          <p:nvPr/>
        </p:nvSpPr>
        <p:spPr>
          <a:xfrm>
            <a:off x="753042" y="452984"/>
            <a:ext cx="5520809" cy="690086"/>
          </a:xfrm>
          <a:prstGeom prst="rect">
            <a:avLst/>
          </a:prstGeom>
          <a:noFill/>
          <a:ln/>
        </p:spPr>
        <p:txBody>
          <a:bodyPr wrap="none" lIns="0" tIns="0" rIns="0" bIns="0" rtlCol="0" anchor="t"/>
          <a:lstStyle/>
          <a:p>
            <a:pPr marL="0" indent="0" algn="l">
              <a:lnSpc>
                <a:spcPts val="5400"/>
              </a:lnSpc>
              <a:buNone/>
            </a:pPr>
            <a:r>
              <a:rPr lang="en-US" sz="4300" dirty="0">
                <a:solidFill>
                  <a:srgbClr val="383838"/>
                </a:solidFill>
                <a:latin typeface="Patrick Hand" pitchFamily="34" charset="0"/>
                <a:ea typeface="Patrick Hand" pitchFamily="34" charset="-122"/>
                <a:cs typeface="Patrick Hand" pitchFamily="34" charset="-120"/>
              </a:rPr>
              <a:t>Correlation Analysis</a:t>
            </a:r>
            <a:endParaRPr lang="en-US" sz="4300" dirty="0"/>
          </a:p>
        </p:txBody>
      </p:sp>
    </p:spTree>
    <p:extLst>
      <p:ext uri="{BB962C8B-B14F-4D97-AF65-F5344CB8AC3E}">
        <p14:creationId xmlns:p14="http://schemas.microsoft.com/office/powerpoint/2010/main" val="4250641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66073" y="1410414"/>
            <a:ext cx="5520809" cy="690086"/>
          </a:xfrm>
          <a:prstGeom prst="rect">
            <a:avLst/>
          </a:prstGeom>
          <a:noFill/>
          <a:ln/>
        </p:spPr>
        <p:txBody>
          <a:bodyPr wrap="none" lIns="0" tIns="0" rIns="0" bIns="0" rtlCol="0" anchor="t"/>
          <a:lstStyle/>
          <a:p>
            <a:pPr marL="0" indent="0" algn="l">
              <a:lnSpc>
                <a:spcPts val="5400"/>
              </a:lnSpc>
              <a:buNone/>
            </a:pPr>
            <a:r>
              <a:rPr lang="en-US" sz="4300" dirty="0">
                <a:solidFill>
                  <a:srgbClr val="383838"/>
                </a:solidFill>
                <a:latin typeface="Patrick Hand" pitchFamily="34" charset="0"/>
                <a:ea typeface="Patrick Hand" pitchFamily="34" charset="-122"/>
                <a:cs typeface="Patrick Hand" pitchFamily="34" charset="-120"/>
              </a:rPr>
              <a:t>Correlation Analysis</a:t>
            </a:r>
            <a:endParaRPr lang="en-US" sz="4300" dirty="0"/>
          </a:p>
        </p:txBody>
      </p:sp>
      <p:sp>
        <p:nvSpPr>
          <p:cNvPr id="4" name="Text 1"/>
          <p:cNvSpPr/>
          <p:nvPr/>
        </p:nvSpPr>
        <p:spPr>
          <a:xfrm>
            <a:off x="966073" y="2790468"/>
            <a:ext cx="3269218" cy="413980"/>
          </a:xfrm>
          <a:prstGeom prst="rect">
            <a:avLst/>
          </a:prstGeom>
          <a:noFill/>
          <a:ln/>
        </p:spPr>
        <p:txBody>
          <a:bodyPr wrap="none" lIns="0" tIns="0" rIns="0" bIns="0" rtlCol="0" anchor="t"/>
          <a:lstStyle/>
          <a:p>
            <a:pPr marL="0" indent="0" algn="l">
              <a:lnSpc>
                <a:spcPts val="3250"/>
              </a:lnSpc>
              <a:buNone/>
            </a:pPr>
            <a:r>
              <a:rPr lang="en-US" sz="2600" dirty="0">
                <a:solidFill>
                  <a:srgbClr val="383838"/>
                </a:solidFill>
                <a:latin typeface="Patrick Hand" pitchFamily="34" charset="0"/>
                <a:ea typeface="Patrick Hand" pitchFamily="34" charset="-122"/>
                <a:cs typeface="Patrick Hand" pitchFamily="34" charset="-120"/>
              </a:rPr>
              <a:t>Key Relationships</a:t>
            </a:r>
            <a:endParaRPr lang="en-US" sz="2600" dirty="0"/>
          </a:p>
        </p:txBody>
      </p:sp>
      <p:sp>
        <p:nvSpPr>
          <p:cNvPr id="5" name="Text 2"/>
          <p:cNvSpPr/>
          <p:nvPr/>
        </p:nvSpPr>
        <p:spPr>
          <a:xfrm>
            <a:off x="966073" y="3480435"/>
            <a:ext cx="3269218" cy="3090386"/>
          </a:xfrm>
          <a:prstGeom prst="rect">
            <a:avLst/>
          </a:prstGeom>
          <a:noFill/>
          <a:ln/>
        </p:spPr>
        <p:txBody>
          <a:bodyPr wrap="square" lIns="0" tIns="0" rIns="0" bIns="0" rtlCol="0" anchor="t"/>
          <a:lstStyle/>
          <a:p>
            <a:pPr marL="0" indent="0" algn="l">
              <a:lnSpc>
                <a:spcPts val="3450"/>
              </a:lnSpc>
              <a:buNone/>
            </a:pPr>
            <a:r>
              <a:rPr lang="en-US" sz="2150" dirty="0">
                <a:solidFill>
                  <a:srgbClr val="383838"/>
                </a:solidFill>
                <a:latin typeface="Patrick Hand" pitchFamily="34" charset="0"/>
                <a:ea typeface="Patrick Hand" pitchFamily="34" charset="-122"/>
                <a:cs typeface="Patrick Hand" pitchFamily="34" charset="-120"/>
              </a:rPr>
              <a:t>The correlation matrix reveals which property attributes most strongly influence pricing. Livable surface area shows the strongest positive correlation with price, followed by number of bedrooms and bathrooms.</a:t>
            </a:r>
            <a:endParaRPr lang="en-US" sz="2150" dirty="0"/>
          </a:p>
        </p:txBody>
      </p:sp>
      <p:sp>
        <p:nvSpPr>
          <p:cNvPr id="6" name="Text 3"/>
          <p:cNvSpPr/>
          <p:nvPr/>
        </p:nvSpPr>
        <p:spPr>
          <a:xfrm>
            <a:off x="4916329" y="2790468"/>
            <a:ext cx="3269218" cy="413980"/>
          </a:xfrm>
          <a:prstGeom prst="rect">
            <a:avLst/>
          </a:prstGeom>
          <a:noFill/>
          <a:ln/>
        </p:spPr>
        <p:txBody>
          <a:bodyPr wrap="none" lIns="0" tIns="0" rIns="0" bIns="0" rtlCol="0" anchor="t"/>
          <a:lstStyle/>
          <a:p>
            <a:pPr marL="0" indent="0" algn="l">
              <a:lnSpc>
                <a:spcPts val="3250"/>
              </a:lnSpc>
              <a:buNone/>
            </a:pPr>
            <a:r>
              <a:rPr lang="en-US" sz="2600" dirty="0">
                <a:solidFill>
                  <a:srgbClr val="383838"/>
                </a:solidFill>
                <a:latin typeface="Patrick Hand" pitchFamily="34" charset="0"/>
                <a:ea typeface="Patrick Hand" pitchFamily="34" charset="-122"/>
                <a:cs typeface="Patrick Hand" pitchFamily="34" charset="-120"/>
              </a:rPr>
              <a:t>Insights</a:t>
            </a:r>
            <a:endParaRPr lang="en-US" sz="2600" dirty="0"/>
          </a:p>
        </p:txBody>
      </p:sp>
      <p:sp>
        <p:nvSpPr>
          <p:cNvPr id="7" name="Text 4"/>
          <p:cNvSpPr/>
          <p:nvPr/>
        </p:nvSpPr>
        <p:spPr>
          <a:xfrm>
            <a:off x="4916329" y="3480435"/>
            <a:ext cx="3269218" cy="3090386"/>
          </a:xfrm>
          <a:prstGeom prst="rect">
            <a:avLst/>
          </a:prstGeom>
          <a:noFill/>
          <a:ln/>
        </p:spPr>
        <p:txBody>
          <a:bodyPr wrap="square" lIns="0" tIns="0" rIns="0" bIns="0" rtlCol="0" anchor="t"/>
          <a:lstStyle/>
          <a:p>
            <a:pPr marL="0" indent="0" algn="l">
              <a:lnSpc>
                <a:spcPts val="3450"/>
              </a:lnSpc>
              <a:buNone/>
            </a:pPr>
            <a:r>
              <a:rPr lang="en-US" sz="2150" dirty="0">
                <a:solidFill>
                  <a:srgbClr val="383838"/>
                </a:solidFill>
                <a:latin typeface="Patrick Hand" pitchFamily="34" charset="0"/>
                <a:ea typeface="Patrick Hand" pitchFamily="34" charset="-122"/>
                <a:cs typeface="Patrick Hand" pitchFamily="34" charset="-120"/>
              </a:rPr>
              <a:t>Location variables (province, city) demonstrate significant correlation strength. Additional features like terraces, gardens, and garages show moderate positive correlations, validating their role as value drivers.</a:t>
            </a:r>
            <a:endParaRPr lang="en-US" sz="2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66073" y="1996797"/>
            <a:ext cx="5520809" cy="690086"/>
          </a:xfrm>
          <a:prstGeom prst="rect">
            <a:avLst/>
          </a:prstGeom>
          <a:noFill/>
          <a:ln/>
        </p:spPr>
        <p:txBody>
          <a:bodyPr wrap="none" lIns="0" tIns="0" rIns="0" bIns="0" rtlCol="0" anchor="t"/>
          <a:lstStyle/>
          <a:p>
            <a:pPr marL="0" indent="0" algn="l">
              <a:lnSpc>
                <a:spcPts val="5400"/>
              </a:lnSpc>
              <a:buNone/>
            </a:pPr>
            <a:r>
              <a:rPr lang="en-US" sz="4300" dirty="0">
                <a:solidFill>
                  <a:srgbClr val="383838"/>
                </a:solidFill>
                <a:latin typeface="Patrick Hand" pitchFamily="34" charset="0"/>
                <a:ea typeface="Patrick Hand" pitchFamily="34" charset="-122"/>
                <a:cs typeface="Patrick Hand" pitchFamily="34" charset="-120"/>
              </a:rPr>
              <a:t>Apartment Market Insights</a:t>
            </a:r>
            <a:endParaRPr lang="en-US" sz="4300" dirty="0"/>
          </a:p>
        </p:txBody>
      </p:sp>
      <p:sp>
        <p:nvSpPr>
          <p:cNvPr id="6" name="Text 4"/>
          <p:cNvSpPr/>
          <p:nvPr/>
        </p:nvSpPr>
        <p:spPr>
          <a:xfrm>
            <a:off x="5313759" y="4025384"/>
            <a:ext cx="4002762" cy="2207419"/>
          </a:xfrm>
          <a:prstGeom prst="rect">
            <a:avLst/>
          </a:prstGeom>
          <a:noFill/>
          <a:ln/>
        </p:spPr>
        <p:txBody>
          <a:bodyPr wrap="square" lIns="0" tIns="0" rIns="0" bIns="0" rtlCol="0" anchor="t"/>
          <a:lstStyle/>
          <a:p>
            <a:pPr marL="0" indent="0" algn="l">
              <a:lnSpc>
                <a:spcPts val="3450"/>
              </a:lnSpc>
              <a:buNone/>
            </a:pPr>
            <a:endParaRPr lang="en-US" sz="2150" dirty="0"/>
          </a:p>
        </p:txBody>
      </p:sp>
      <p:sp>
        <p:nvSpPr>
          <p:cNvPr id="8" name="Text 6"/>
          <p:cNvSpPr/>
          <p:nvPr/>
        </p:nvSpPr>
        <p:spPr>
          <a:xfrm>
            <a:off x="9661565" y="4025384"/>
            <a:ext cx="4002643" cy="2207419"/>
          </a:xfrm>
          <a:prstGeom prst="rect">
            <a:avLst/>
          </a:prstGeom>
          <a:noFill/>
          <a:ln/>
        </p:spPr>
        <p:txBody>
          <a:bodyPr wrap="square" lIns="0" tIns="0" rIns="0" bIns="0" rtlCol="0" anchor="t"/>
          <a:lstStyle/>
          <a:p>
            <a:pPr marL="0" indent="0" algn="l">
              <a:lnSpc>
                <a:spcPts val="3450"/>
              </a:lnSpc>
              <a:buNone/>
            </a:pPr>
            <a:endParaRPr lang="en-US" sz="2150" dirty="0"/>
          </a:p>
        </p:txBody>
      </p:sp>
      <p:pic>
        <p:nvPicPr>
          <p:cNvPr id="9" name="Picture 8">
            <a:extLst>
              <a:ext uri="{FF2B5EF4-FFF2-40B4-BE49-F238E27FC236}">
                <a16:creationId xmlns:a16="http://schemas.microsoft.com/office/drawing/2014/main" id="{E1F6839E-7048-4E6E-91F8-90D50A507D39}"/>
              </a:ext>
            </a:extLst>
          </p:cNvPr>
          <p:cNvPicPr>
            <a:picLocks noChangeAspect="1"/>
          </p:cNvPicPr>
          <p:nvPr/>
        </p:nvPicPr>
        <p:blipFill>
          <a:blip r:embed="rId3"/>
          <a:stretch>
            <a:fillRect/>
          </a:stretch>
        </p:blipFill>
        <p:spPr>
          <a:xfrm>
            <a:off x="8229600" y="0"/>
            <a:ext cx="64008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1026</Words>
  <Application>Microsoft Office PowerPoint</Application>
  <PresentationFormat>Custom</PresentationFormat>
  <Paragraphs>136</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Arial</vt:lpstr>
      <vt:lpstr>Patrick Hand</vt:lpstr>
      <vt:lpstr>Patrick Hand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Esra Mogulkoc</cp:lastModifiedBy>
  <cp:revision>1</cp:revision>
  <dcterms:created xsi:type="dcterms:W3CDTF">2025-11-18T10:26:26Z</dcterms:created>
  <dcterms:modified xsi:type="dcterms:W3CDTF">2025-11-18T10:53:15Z</dcterms:modified>
</cp:coreProperties>
</file>